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4.svg" ContentType="image/svg+xml"/>
  <Override PartName="/ppt/media/image20.svg" ContentType="image/svg+xml"/>
  <Override PartName="/ppt/media/image22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01" r:id="rId4"/>
    <p:sldId id="256" r:id="rId5"/>
    <p:sldId id="302" r:id="rId6"/>
    <p:sldId id="303" r:id="rId7"/>
    <p:sldId id="304" r:id="rId8"/>
    <p:sldId id="305" r:id="rId9"/>
    <p:sldId id="306" r:id="rId10"/>
    <p:sldId id="287" r:id="rId11"/>
    <p:sldId id="307" r:id="rId12"/>
    <p:sldId id="278" r:id="rId13"/>
    <p:sldId id="279" r:id="rId14"/>
    <p:sldId id="280" r:id="rId15"/>
    <p:sldId id="266" r:id="rId16"/>
    <p:sldId id="263" r:id="rId17"/>
    <p:sldId id="262" r:id="rId18"/>
    <p:sldId id="264" r:id="rId19"/>
  </p:sldIdLst>
  <p:sldSz cx="6641465" cy="6749415"/>
  <p:notesSz cx="6858000" cy="9144000"/>
  <p:custDataLst>
    <p:tags r:id="rId2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1" userDrawn="1">
          <p15:clr>
            <a:srgbClr val="A4A3A4"/>
          </p15:clr>
        </p15:guide>
        <p15:guide id="2" pos="22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49A"/>
    <a:srgbClr val="70D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981"/>
        <p:guide pos="226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6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0250" y="1104688"/>
            <a:ext cx="4981500" cy="2350000"/>
          </a:xfrm>
        </p:spPr>
        <p:txBody>
          <a:bodyPr anchor="b"/>
          <a:lstStyle>
            <a:lvl1pPr algn="ctr">
              <a:defRPr sz="32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0250" y="3545313"/>
            <a:ext cx="4981500" cy="1629687"/>
          </a:xfrm>
        </p:spPr>
        <p:txBody>
          <a:bodyPr/>
          <a:lstStyle>
            <a:lvl1pPr marL="0" indent="0" algn="ctr">
              <a:buNone/>
              <a:defRPr sz="1305"/>
            </a:lvl1pPr>
            <a:lvl2pPr marL="248920" indent="0" algn="ctr">
              <a:buNone/>
              <a:defRPr sz="1090"/>
            </a:lvl2pPr>
            <a:lvl3pPr marL="497840" indent="0" algn="ctr">
              <a:buNone/>
              <a:defRPr sz="980"/>
            </a:lvl3pPr>
            <a:lvl4pPr marL="747395" indent="0" algn="ctr">
              <a:buNone/>
              <a:defRPr sz="870"/>
            </a:lvl4pPr>
            <a:lvl5pPr marL="996315" indent="0" algn="ctr">
              <a:buNone/>
              <a:defRPr sz="870"/>
            </a:lvl5pPr>
            <a:lvl6pPr marL="1245235" indent="0" algn="ctr">
              <a:buNone/>
              <a:defRPr sz="870"/>
            </a:lvl6pPr>
            <a:lvl7pPr marL="1494155" indent="0" algn="ctr">
              <a:buNone/>
              <a:defRPr sz="870"/>
            </a:lvl7pPr>
            <a:lvl8pPr marL="1743710" indent="0" algn="ctr">
              <a:buNone/>
              <a:defRPr sz="870"/>
            </a:lvl8pPr>
            <a:lvl9pPr marL="1992630" indent="0" algn="ctr">
              <a:buNone/>
              <a:defRPr sz="87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815450" y="270313"/>
            <a:ext cx="1494450" cy="575937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2100" y="270313"/>
            <a:ext cx="4396715" cy="57593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0250" y="1104688"/>
            <a:ext cx="4981500" cy="2350000"/>
          </a:xfrm>
        </p:spPr>
        <p:txBody>
          <a:bodyPr anchor="b"/>
          <a:lstStyle>
            <a:lvl1pPr algn="ctr">
              <a:defRPr sz="32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0250" y="3545313"/>
            <a:ext cx="4981500" cy="1629687"/>
          </a:xfrm>
        </p:spPr>
        <p:txBody>
          <a:bodyPr/>
          <a:lstStyle>
            <a:lvl1pPr marL="0" indent="0" algn="ctr">
              <a:buNone/>
              <a:defRPr sz="1305"/>
            </a:lvl1pPr>
            <a:lvl2pPr marL="248920" indent="0" algn="ctr">
              <a:buNone/>
              <a:defRPr sz="1090"/>
            </a:lvl2pPr>
            <a:lvl3pPr marL="497840" indent="0" algn="ctr">
              <a:buNone/>
              <a:defRPr sz="980"/>
            </a:lvl3pPr>
            <a:lvl4pPr marL="747395" indent="0" algn="ctr">
              <a:buNone/>
              <a:defRPr sz="870"/>
            </a:lvl4pPr>
            <a:lvl5pPr marL="996315" indent="0" algn="ctr">
              <a:buNone/>
              <a:defRPr sz="870"/>
            </a:lvl5pPr>
            <a:lvl6pPr marL="1245235" indent="0" algn="ctr">
              <a:buNone/>
              <a:defRPr sz="870"/>
            </a:lvl6pPr>
            <a:lvl7pPr marL="1494155" indent="0" algn="ctr">
              <a:buNone/>
              <a:defRPr sz="870"/>
            </a:lvl7pPr>
            <a:lvl8pPr marL="1743710" indent="0" algn="ctr">
              <a:buNone/>
              <a:defRPr sz="870"/>
            </a:lvl8pPr>
            <a:lvl9pPr marL="1992630" indent="0" algn="ctr">
              <a:buNone/>
              <a:defRPr sz="87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78" y="1682813"/>
            <a:ext cx="5728725" cy="2807812"/>
          </a:xfrm>
        </p:spPr>
        <p:txBody>
          <a:bodyPr anchor="b"/>
          <a:lstStyle>
            <a:lvl1pPr>
              <a:defRPr sz="32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3178" y="4517188"/>
            <a:ext cx="5728725" cy="1476562"/>
          </a:xfrm>
        </p:spPr>
        <p:txBody>
          <a:bodyPr/>
          <a:lstStyle>
            <a:lvl1pPr marL="0" indent="0">
              <a:buNone/>
              <a:defRPr sz="1305">
                <a:solidFill>
                  <a:schemeClr val="tx1">
                    <a:tint val="75000"/>
                  </a:schemeClr>
                </a:solidFill>
              </a:defRPr>
            </a:lvl1pPr>
            <a:lvl2pPr marL="248920" indent="0">
              <a:buNone/>
              <a:defRPr sz="1090">
                <a:solidFill>
                  <a:schemeClr val="tx1">
                    <a:tint val="75000"/>
                  </a:schemeClr>
                </a:solidFill>
              </a:defRPr>
            </a:lvl2pPr>
            <a:lvl3pPr marL="49784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3pPr>
            <a:lvl4pPr marL="74739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4pPr>
            <a:lvl5pPr marL="99631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5pPr>
            <a:lvl6pPr marL="124523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6pPr>
            <a:lvl7pPr marL="149415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7pPr>
            <a:lvl8pPr marL="174371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8pPr>
            <a:lvl9pPr marL="199263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2100" y="1575000"/>
            <a:ext cx="2929122" cy="4454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80778" y="1575000"/>
            <a:ext cx="2929122" cy="4454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359375"/>
            <a:ext cx="5728725" cy="130468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6535" y="1750431"/>
            <a:ext cx="2655043" cy="810937"/>
          </a:xfrm>
        </p:spPr>
        <p:txBody>
          <a:bodyPr anchor="ctr" anchorCtr="0"/>
          <a:lstStyle>
            <a:lvl1pPr marL="0" indent="0">
              <a:buNone/>
              <a:defRPr sz="1525"/>
            </a:lvl1pPr>
            <a:lvl2pPr marL="248920" indent="0">
              <a:buNone/>
              <a:defRPr sz="1305"/>
            </a:lvl2pPr>
            <a:lvl3pPr marL="497840" indent="0">
              <a:buNone/>
              <a:defRPr sz="1090"/>
            </a:lvl3pPr>
            <a:lvl4pPr marL="747395" indent="0">
              <a:buNone/>
              <a:defRPr sz="980"/>
            </a:lvl4pPr>
            <a:lvl5pPr marL="996315" indent="0">
              <a:buNone/>
              <a:defRPr sz="980"/>
            </a:lvl5pPr>
            <a:lvl6pPr marL="1245235" indent="0">
              <a:buNone/>
              <a:defRPr sz="980"/>
            </a:lvl6pPr>
            <a:lvl7pPr marL="1494155" indent="0">
              <a:buNone/>
              <a:defRPr sz="980"/>
            </a:lvl7pPr>
            <a:lvl8pPr marL="1743710" indent="0">
              <a:buNone/>
              <a:defRPr sz="980"/>
            </a:lvl8pPr>
            <a:lvl9pPr marL="1992630" indent="0">
              <a:buNone/>
              <a:defRPr sz="9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535" y="2623404"/>
            <a:ext cx="2655043" cy="346878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08677" y="1750431"/>
            <a:ext cx="2668118" cy="810937"/>
          </a:xfrm>
        </p:spPr>
        <p:txBody>
          <a:bodyPr anchor="ctr" anchorCtr="0"/>
          <a:lstStyle>
            <a:lvl1pPr marL="0" indent="0">
              <a:buNone/>
              <a:defRPr sz="1525"/>
            </a:lvl1pPr>
            <a:lvl2pPr marL="248920" indent="0">
              <a:buNone/>
              <a:defRPr sz="1305"/>
            </a:lvl2pPr>
            <a:lvl3pPr marL="497840" indent="0">
              <a:buNone/>
              <a:defRPr sz="1090"/>
            </a:lvl3pPr>
            <a:lvl4pPr marL="747395" indent="0">
              <a:buNone/>
              <a:defRPr sz="980"/>
            </a:lvl4pPr>
            <a:lvl5pPr marL="996315" indent="0">
              <a:buNone/>
              <a:defRPr sz="980"/>
            </a:lvl5pPr>
            <a:lvl6pPr marL="1245235" indent="0">
              <a:buNone/>
              <a:defRPr sz="980"/>
            </a:lvl6pPr>
            <a:lvl7pPr marL="1494155" indent="0">
              <a:buNone/>
              <a:defRPr sz="980"/>
            </a:lvl7pPr>
            <a:lvl8pPr marL="1743710" indent="0">
              <a:buNone/>
              <a:defRPr sz="980"/>
            </a:lvl8pPr>
            <a:lvl9pPr marL="1992630" indent="0">
              <a:buNone/>
              <a:defRPr sz="9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08677" y="2623404"/>
            <a:ext cx="2668118" cy="346878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450000"/>
            <a:ext cx="2142218" cy="1575000"/>
          </a:xfrm>
        </p:spPr>
        <p:txBody>
          <a:bodyPr anchor="b"/>
          <a:lstStyle>
            <a:lvl1pPr>
              <a:defRPr sz="174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3715" y="971875"/>
            <a:ext cx="3362513" cy="4796875"/>
          </a:xfrm>
        </p:spPr>
        <p:txBody>
          <a:bodyPr/>
          <a:lstStyle>
            <a:lvl1pPr>
              <a:defRPr sz="1745"/>
            </a:lvl1pPr>
            <a:lvl2pPr>
              <a:defRPr sz="1525"/>
            </a:lvl2pPr>
            <a:lvl3pPr>
              <a:defRPr sz="1305"/>
            </a:lvl3pPr>
            <a:lvl4pPr>
              <a:defRPr sz="1090"/>
            </a:lvl4pPr>
            <a:lvl5pPr>
              <a:defRPr sz="1090"/>
            </a:lvl5pPr>
            <a:lvl6pPr>
              <a:defRPr sz="1090"/>
            </a:lvl6pPr>
            <a:lvl7pPr>
              <a:defRPr sz="1090"/>
            </a:lvl7pPr>
            <a:lvl8pPr>
              <a:defRPr sz="1090"/>
            </a:lvl8pPr>
            <a:lvl9pPr>
              <a:defRPr sz="10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503" y="2025000"/>
            <a:ext cx="2142218" cy="3751563"/>
          </a:xfrm>
        </p:spPr>
        <p:txBody>
          <a:bodyPr/>
          <a:lstStyle>
            <a:lvl1pPr marL="0" indent="0">
              <a:buNone/>
              <a:defRPr sz="870"/>
            </a:lvl1pPr>
            <a:lvl2pPr marL="248920" indent="0">
              <a:buNone/>
              <a:defRPr sz="765"/>
            </a:lvl2pPr>
            <a:lvl3pPr marL="497840" indent="0">
              <a:buNone/>
              <a:defRPr sz="655"/>
            </a:lvl3pPr>
            <a:lvl4pPr marL="747395" indent="0">
              <a:buNone/>
              <a:defRPr sz="545"/>
            </a:lvl4pPr>
            <a:lvl5pPr marL="996315" indent="0">
              <a:buNone/>
              <a:defRPr sz="545"/>
            </a:lvl5pPr>
            <a:lvl6pPr marL="1245235" indent="0">
              <a:buNone/>
              <a:defRPr sz="545"/>
            </a:lvl6pPr>
            <a:lvl7pPr marL="1494155" indent="0">
              <a:buNone/>
              <a:defRPr sz="545"/>
            </a:lvl7pPr>
            <a:lvl8pPr marL="1743710" indent="0">
              <a:buNone/>
              <a:defRPr sz="545"/>
            </a:lvl8pPr>
            <a:lvl9pPr marL="1992630" indent="0">
              <a:buNone/>
              <a:defRPr sz="54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450000"/>
            <a:ext cx="2269213" cy="1575000"/>
          </a:xfrm>
        </p:spPr>
        <p:txBody>
          <a:bodyPr anchor="b"/>
          <a:lstStyle>
            <a:lvl1pPr>
              <a:defRPr sz="174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823715" y="450001"/>
            <a:ext cx="3362513" cy="5318750"/>
          </a:xfrm>
        </p:spPr>
        <p:txBody>
          <a:bodyPr/>
          <a:lstStyle>
            <a:lvl1pPr marL="0" indent="0">
              <a:buNone/>
              <a:defRPr sz="1745"/>
            </a:lvl1pPr>
            <a:lvl2pPr marL="248920" indent="0">
              <a:buNone/>
              <a:defRPr sz="1525"/>
            </a:lvl2pPr>
            <a:lvl3pPr marL="497840" indent="0">
              <a:buNone/>
              <a:defRPr sz="1305"/>
            </a:lvl3pPr>
            <a:lvl4pPr marL="747395" indent="0">
              <a:buNone/>
              <a:defRPr sz="1090"/>
            </a:lvl4pPr>
            <a:lvl5pPr marL="996315" indent="0">
              <a:buNone/>
              <a:defRPr sz="1090"/>
            </a:lvl5pPr>
            <a:lvl6pPr marL="1245235" indent="0">
              <a:buNone/>
              <a:defRPr sz="1090"/>
            </a:lvl6pPr>
            <a:lvl7pPr marL="1494155" indent="0">
              <a:buNone/>
              <a:defRPr sz="1090"/>
            </a:lvl7pPr>
            <a:lvl8pPr marL="1743710" indent="0">
              <a:buNone/>
              <a:defRPr sz="1090"/>
            </a:lvl8pPr>
            <a:lvl9pPr marL="1992630" indent="0">
              <a:buNone/>
              <a:defRPr sz="109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503" y="2025000"/>
            <a:ext cx="2269213" cy="3751563"/>
          </a:xfrm>
        </p:spPr>
        <p:txBody>
          <a:bodyPr/>
          <a:lstStyle>
            <a:lvl1pPr marL="0" indent="0">
              <a:buNone/>
              <a:defRPr sz="1090"/>
            </a:lvl1pPr>
            <a:lvl2pPr marL="248920" indent="0">
              <a:buNone/>
              <a:defRPr sz="980"/>
            </a:lvl2pPr>
            <a:lvl3pPr marL="497840" indent="0">
              <a:buNone/>
              <a:defRPr sz="870"/>
            </a:lvl3pPr>
            <a:lvl4pPr marL="747395" indent="0">
              <a:buNone/>
              <a:defRPr sz="765"/>
            </a:lvl4pPr>
            <a:lvl5pPr marL="996315" indent="0">
              <a:buNone/>
              <a:defRPr sz="765"/>
            </a:lvl5pPr>
            <a:lvl6pPr marL="1245235" indent="0">
              <a:buNone/>
              <a:defRPr sz="765"/>
            </a:lvl6pPr>
            <a:lvl7pPr marL="1494155" indent="0">
              <a:buNone/>
              <a:defRPr sz="765"/>
            </a:lvl7pPr>
            <a:lvl8pPr marL="1743710" indent="0">
              <a:buNone/>
              <a:defRPr sz="765"/>
            </a:lvl8pPr>
            <a:lvl9pPr marL="1992630" indent="0">
              <a:buNone/>
              <a:defRPr sz="7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815450" y="270313"/>
            <a:ext cx="1494450" cy="575937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2100" y="270313"/>
            <a:ext cx="4396715" cy="57593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78" y="1682813"/>
            <a:ext cx="5728725" cy="2807812"/>
          </a:xfrm>
        </p:spPr>
        <p:txBody>
          <a:bodyPr anchor="b"/>
          <a:lstStyle>
            <a:lvl1pPr>
              <a:defRPr sz="32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3178" y="4517188"/>
            <a:ext cx="5728725" cy="1476562"/>
          </a:xfrm>
        </p:spPr>
        <p:txBody>
          <a:bodyPr/>
          <a:lstStyle>
            <a:lvl1pPr marL="0" indent="0">
              <a:buNone/>
              <a:defRPr sz="1305">
                <a:solidFill>
                  <a:schemeClr val="tx1">
                    <a:tint val="75000"/>
                  </a:schemeClr>
                </a:solidFill>
              </a:defRPr>
            </a:lvl1pPr>
            <a:lvl2pPr marL="248920" indent="0">
              <a:buNone/>
              <a:defRPr sz="1090">
                <a:solidFill>
                  <a:schemeClr val="tx1">
                    <a:tint val="75000"/>
                  </a:schemeClr>
                </a:solidFill>
              </a:defRPr>
            </a:lvl2pPr>
            <a:lvl3pPr marL="49784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3pPr>
            <a:lvl4pPr marL="74739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4pPr>
            <a:lvl5pPr marL="99631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5pPr>
            <a:lvl6pPr marL="124523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6pPr>
            <a:lvl7pPr marL="149415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7pPr>
            <a:lvl8pPr marL="174371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8pPr>
            <a:lvl9pPr marL="199263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2100" y="1575000"/>
            <a:ext cx="2929122" cy="4454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80778" y="1575000"/>
            <a:ext cx="2929122" cy="4454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359375"/>
            <a:ext cx="5728725" cy="130468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6535" y="1750431"/>
            <a:ext cx="2655043" cy="810937"/>
          </a:xfrm>
        </p:spPr>
        <p:txBody>
          <a:bodyPr anchor="ctr" anchorCtr="0"/>
          <a:lstStyle>
            <a:lvl1pPr marL="0" indent="0">
              <a:buNone/>
              <a:defRPr sz="1525"/>
            </a:lvl1pPr>
            <a:lvl2pPr marL="248920" indent="0">
              <a:buNone/>
              <a:defRPr sz="1305"/>
            </a:lvl2pPr>
            <a:lvl3pPr marL="497840" indent="0">
              <a:buNone/>
              <a:defRPr sz="1090"/>
            </a:lvl3pPr>
            <a:lvl4pPr marL="747395" indent="0">
              <a:buNone/>
              <a:defRPr sz="980"/>
            </a:lvl4pPr>
            <a:lvl5pPr marL="996315" indent="0">
              <a:buNone/>
              <a:defRPr sz="980"/>
            </a:lvl5pPr>
            <a:lvl6pPr marL="1245235" indent="0">
              <a:buNone/>
              <a:defRPr sz="980"/>
            </a:lvl6pPr>
            <a:lvl7pPr marL="1494155" indent="0">
              <a:buNone/>
              <a:defRPr sz="980"/>
            </a:lvl7pPr>
            <a:lvl8pPr marL="1743710" indent="0">
              <a:buNone/>
              <a:defRPr sz="980"/>
            </a:lvl8pPr>
            <a:lvl9pPr marL="1992630" indent="0">
              <a:buNone/>
              <a:defRPr sz="9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535" y="2623404"/>
            <a:ext cx="2655043" cy="346878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08677" y="1750431"/>
            <a:ext cx="2668118" cy="810937"/>
          </a:xfrm>
        </p:spPr>
        <p:txBody>
          <a:bodyPr anchor="ctr" anchorCtr="0"/>
          <a:lstStyle>
            <a:lvl1pPr marL="0" indent="0">
              <a:buNone/>
              <a:defRPr sz="1525"/>
            </a:lvl1pPr>
            <a:lvl2pPr marL="248920" indent="0">
              <a:buNone/>
              <a:defRPr sz="1305"/>
            </a:lvl2pPr>
            <a:lvl3pPr marL="497840" indent="0">
              <a:buNone/>
              <a:defRPr sz="1090"/>
            </a:lvl3pPr>
            <a:lvl4pPr marL="747395" indent="0">
              <a:buNone/>
              <a:defRPr sz="980"/>
            </a:lvl4pPr>
            <a:lvl5pPr marL="996315" indent="0">
              <a:buNone/>
              <a:defRPr sz="980"/>
            </a:lvl5pPr>
            <a:lvl6pPr marL="1245235" indent="0">
              <a:buNone/>
              <a:defRPr sz="980"/>
            </a:lvl6pPr>
            <a:lvl7pPr marL="1494155" indent="0">
              <a:buNone/>
              <a:defRPr sz="980"/>
            </a:lvl7pPr>
            <a:lvl8pPr marL="1743710" indent="0">
              <a:buNone/>
              <a:defRPr sz="980"/>
            </a:lvl8pPr>
            <a:lvl9pPr marL="1992630" indent="0">
              <a:buNone/>
              <a:defRPr sz="9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08677" y="2623404"/>
            <a:ext cx="2668118" cy="346878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450000"/>
            <a:ext cx="2142218" cy="1575000"/>
          </a:xfrm>
        </p:spPr>
        <p:txBody>
          <a:bodyPr anchor="b"/>
          <a:lstStyle>
            <a:lvl1pPr>
              <a:defRPr sz="174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3715" y="971875"/>
            <a:ext cx="3362513" cy="4796875"/>
          </a:xfrm>
        </p:spPr>
        <p:txBody>
          <a:bodyPr/>
          <a:lstStyle>
            <a:lvl1pPr>
              <a:defRPr sz="1745"/>
            </a:lvl1pPr>
            <a:lvl2pPr>
              <a:defRPr sz="1525"/>
            </a:lvl2pPr>
            <a:lvl3pPr>
              <a:defRPr sz="1305"/>
            </a:lvl3pPr>
            <a:lvl4pPr>
              <a:defRPr sz="1090"/>
            </a:lvl4pPr>
            <a:lvl5pPr>
              <a:defRPr sz="1090"/>
            </a:lvl5pPr>
            <a:lvl6pPr>
              <a:defRPr sz="1090"/>
            </a:lvl6pPr>
            <a:lvl7pPr>
              <a:defRPr sz="1090"/>
            </a:lvl7pPr>
            <a:lvl8pPr>
              <a:defRPr sz="1090"/>
            </a:lvl8pPr>
            <a:lvl9pPr>
              <a:defRPr sz="10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503" y="2025000"/>
            <a:ext cx="2142218" cy="3751563"/>
          </a:xfrm>
        </p:spPr>
        <p:txBody>
          <a:bodyPr/>
          <a:lstStyle>
            <a:lvl1pPr marL="0" indent="0">
              <a:buNone/>
              <a:defRPr sz="870"/>
            </a:lvl1pPr>
            <a:lvl2pPr marL="248920" indent="0">
              <a:buNone/>
              <a:defRPr sz="765"/>
            </a:lvl2pPr>
            <a:lvl3pPr marL="497840" indent="0">
              <a:buNone/>
              <a:defRPr sz="655"/>
            </a:lvl3pPr>
            <a:lvl4pPr marL="747395" indent="0">
              <a:buNone/>
              <a:defRPr sz="545"/>
            </a:lvl4pPr>
            <a:lvl5pPr marL="996315" indent="0">
              <a:buNone/>
              <a:defRPr sz="545"/>
            </a:lvl5pPr>
            <a:lvl6pPr marL="1245235" indent="0">
              <a:buNone/>
              <a:defRPr sz="545"/>
            </a:lvl6pPr>
            <a:lvl7pPr marL="1494155" indent="0">
              <a:buNone/>
              <a:defRPr sz="545"/>
            </a:lvl7pPr>
            <a:lvl8pPr marL="1743710" indent="0">
              <a:buNone/>
              <a:defRPr sz="545"/>
            </a:lvl8pPr>
            <a:lvl9pPr marL="1992630" indent="0">
              <a:buNone/>
              <a:defRPr sz="54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03" y="450000"/>
            <a:ext cx="2269213" cy="1575000"/>
          </a:xfrm>
        </p:spPr>
        <p:txBody>
          <a:bodyPr anchor="b"/>
          <a:lstStyle>
            <a:lvl1pPr>
              <a:defRPr sz="174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823715" y="450001"/>
            <a:ext cx="3362513" cy="5318750"/>
          </a:xfrm>
        </p:spPr>
        <p:txBody>
          <a:bodyPr/>
          <a:lstStyle>
            <a:lvl1pPr marL="0" indent="0">
              <a:buNone/>
              <a:defRPr sz="1745"/>
            </a:lvl1pPr>
            <a:lvl2pPr marL="248920" indent="0">
              <a:buNone/>
              <a:defRPr sz="1525"/>
            </a:lvl2pPr>
            <a:lvl3pPr marL="497840" indent="0">
              <a:buNone/>
              <a:defRPr sz="1305"/>
            </a:lvl3pPr>
            <a:lvl4pPr marL="747395" indent="0">
              <a:buNone/>
              <a:defRPr sz="1090"/>
            </a:lvl4pPr>
            <a:lvl5pPr marL="996315" indent="0">
              <a:buNone/>
              <a:defRPr sz="1090"/>
            </a:lvl5pPr>
            <a:lvl6pPr marL="1245235" indent="0">
              <a:buNone/>
              <a:defRPr sz="1090"/>
            </a:lvl6pPr>
            <a:lvl7pPr marL="1494155" indent="0">
              <a:buNone/>
              <a:defRPr sz="1090"/>
            </a:lvl7pPr>
            <a:lvl8pPr marL="1743710" indent="0">
              <a:buNone/>
              <a:defRPr sz="1090"/>
            </a:lvl8pPr>
            <a:lvl9pPr marL="1992630" indent="0">
              <a:buNone/>
              <a:defRPr sz="109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503" y="2025000"/>
            <a:ext cx="2269213" cy="3751563"/>
          </a:xfrm>
        </p:spPr>
        <p:txBody>
          <a:bodyPr/>
          <a:lstStyle>
            <a:lvl1pPr marL="0" indent="0">
              <a:buNone/>
              <a:defRPr sz="1090"/>
            </a:lvl1pPr>
            <a:lvl2pPr marL="248920" indent="0">
              <a:buNone/>
              <a:defRPr sz="980"/>
            </a:lvl2pPr>
            <a:lvl3pPr marL="497840" indent="0">
              <a:buNone/>
              <a:defRPr sz="870"/>
            </a:lvl3pPr>
            <a:lvl4pPr marL="747395" indent="0">
              <a:buNone/>
              <a:defRPr sz="765"/>
            </a:lvl4pPr>
            <a:lvl5pPr marL="996315" indent="0">
              <a:buNone/>
              <a:defRPr sz="765"/>
            </a:lvl5pPr>
            <a:lvl6pPr marL="1245235" indent="0">
              <a:buNone/>
              <a:defRPr sz="765"/>
            </a:lvl6pPr>
            <a:lvl7pPr marL="1494155" indent="0">
              <a:buNone/>
              <a:defRPr sz="765"/>
            </a:lvl7pPr>
            <a:lvl8pPr marL="1743710" indent="0">
              <a:buNone/>
              <a:defRPr sz="765"/>
            </a:lvl8pPr>
            <a:lvl9pPr marL="1992630" indent="0">
              <a:buNone/>
              <a:defRPr sz="7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332100" y="270313"/>
            <a:ext cx="5977800" cy="1125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332100" y="1575000"/>
            <a:ext cx="5977800" cy="44546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332100" y="6146875"/>
            <a:ext cx="15498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15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2269350" y="6146875"/>
            <a:ext cx="21033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15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4760100" y="6146875"/>
            <a:ext cx="15498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15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195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8920" lvl="0" indent="-248920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•"/>
        <a:defRPr sz="232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9750" lvl="1" indent="-20764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–"/>
        <a:defRPr sz="20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29945" lvl="2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•"/>
        <a:defRPr sz="17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62050" lvl="3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–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494155" lvl="4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6260" lvl="5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58365" lvl="6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90470" lvl="7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2575" lvl="8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32105" lvl="1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64210" lvl="2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996315" lvl="3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28420" lvl="4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660525" lvl="5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1992630" lvl="6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324735" lvl="7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656840" lvl="8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332100" y="270313"/>
            <a:ext cx="5977800" cy="1125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332100" y="1575000"/>
            <a:ext cx="5977800" cy="44546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332100" y="6146875"/>
            <a:ext cx="15498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15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2269350" y="6146875"/>
            <a:ext cx="21033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15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4760100" y="6146875"/>
            <a:ext cx="1549800" cy="468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15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195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8920" lvl="0" indent="-248920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•"/>
        <a:defRPr sz="232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9750" lvl="1" indent="-20764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–"/>
        <a:defRPr sz="20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29945" lvl="2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•"/>
        <a:defRPr sz="17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62050" lvl="3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–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494155" lvl="4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6260" lvl="5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58365" lvl="6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90470" lvl="7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2575" lvl="8" indent="-165735" algn="l" defTabSz="664210" eaLnBrk="1" fontAlgn="base" latinLnBrk="0" hangingPunct="1">
        <a:lnSpc>
          <a:spcPct val="100000"/>
        </a:lnSpc>
        <a:spcBef>
          <a:spcPts val="70"/>
        </a:spcBef>
        <a:spcAft>
          <a:spcPct val="0"/>
        </a:spcAft>
        <a:buChar char="»"/>
        <a:defRPr sz="14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32105" lvl="1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64210" lvl="2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996315" lvl="3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28420" lvl="4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660525" lvl="5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1992630" lvl="6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324735" lvl="7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656840" lvl="8" indent="0" algn="l" defTabSz="66421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tags" Target="../tags/tag15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52.xml"/><Relationship Id="rId11" Type="http://schemas.openxmlformats.org/officeDocument/2006/relationships/image" Target="../media/image5.png"/><Relationship Id="rId10" Type="http://schemas.openxmlformats.org/officeDocument/2006/relationships/tags" Target="../tags/tag15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165.xml"/><Relationship Id="rId22" Type="http://schemas.openxmlformats.org/officeDocument/2006/relationships/image" Target="../media/image5.png"/><Relationship Id="rId21" Type="http://schemas.openxmlformats.org/officeDocument/2006/relationships/tags" Target="../tags/tag164.xml"/><Relationship Id="rId20" Type="http://schemas.openxmlformats.org/officeDocument/2006/relationships/image" Target="../media/image22.svg"/><Relationship Id="rId2" Type="http://schemas.openxmlformats.org/officeDocument/2006/relationships/tags" Target="../tags/tag153.xml"/><Relationship Id="rId19" Type="http://schemas.openxmlformats.org/officeDocument/2006/relationships/image" Target="../media/image21.png"/><Relationship Id="rId18" Type="http://schemas.openxmlformats.org/officeDocument/2006/relationships/image" Target="../media/image20.svg"/><Relationship Id="rId17" Type="http://schemas.openxmlformats.org/officeDocument/2006/relationships/image" Target="../media/image19.png"/><Relationship Id="rId16" Type="http://schemas.openxmlformats.org/officeDocument/2006/relationships/image" Target="../media/image18.jpeg"/><Relationship Id="rId15" Type="http://schemas.openxmlformats.org/officeDocument/2006/relationships/tags" Target="../tags/tag163.xml"/><Relationship Id="rId14" Type="http://schemas.openxmlformats.org/officeDocument/2006/relationships/image" Target="../media/image17.jpeg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image" Target="../media/image16.png"/><Relationship Id="rId10" Type="http://schemas.openxmlformats.org/officeDocument/2006/relationships/tags" Target="../tags/tag160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tags" Target="../tags/tag168.xml"/><Relationship Id="rId35" Type="http://schemas.openxmlformats.org/officeDocument/2006/relationships/slideLayout" Target="../slideLayouts/slideLayout12.xml"/><Relationship Id="rId34" Type="http://schemas.openxmlformats.org/officeDocument/2006/relationships/tags" Target="../tags/tag189.xml"/><Relationship Id="rId33" Type="http://schemas.openxmlformats.org/officeDocument/2006/relationships/image" Target="../media/image5.png"/><Relationship Id="rId32" Type="http://schemas.openxmlformats.org/officeDocument/2006/relationships/tags" Target="../tags/tag188.xml"/><Relationship Id="rId31" Type="http://schemas.openxmlformats.org/officeDocument/2006/relationships/image" Target="../media/image22.svg"/><Relationship Id="rId30" Type="http://schemas.openxmlformats.org/officeDocument/2006/relationships/image" Target="../media/image21.png"/><Relationship Id="rId3" Type="http://schemas.openxmlformats.org/officeDocument/2006/relationships/tags" Target="../tags/tag167.xml"/><Relationship Id="rId29" Type="http://schemas.openxmlformats.org/officeDocument/2006/relationships/tags" Target="../tags/tag187.xml"/><Relationship Id="rId28" Type="http://schemas.openxmlformats.org/officeDocument/2006/relationships/image" Target="../media/image20.svg"/><Relationship Id="rId27" Type="http://schemas.openxmlformats.org/officeDocument/2006/relationships/image" Target="../media/image19.png"/><Relationship Id="rId26" Type="http://schemas.openxmlformats.org/officeDocument/2006/relationships/tags" Target="../tags/tag186.xml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tags" Target="../tags/tag185.xml"/><Relationship Id="rId22" Type="http://schemas.openxmlformats.org/officeDocument/2006/relationships/tags" Target="../tags/tag184.xml"/><Relationship Id="rId21" Type="http://schemas.openxmlformats.org/officeDocument/2006/relationships/tags" Target="../tags/tag183.xml"/><Relationship Id="rId20" Type="http://schemas.openxmlformats.org/officeDocument/2006/relationships/tags" Target="../tags/tag182.xml"/><Relationship Id="rId2" Type="http://schemas.openxmlformats.org/officeDocument/2006/relationships/tags" Target="../tags/tag166.xml"/><Relationship Id="rId19" Type="http://schemas.openxmlformats.org/officeDocument/2006/relationships/tags" Target="../tags/tag181.xml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image" Target="../media/image29.png"/><Relationship Id="rId6" Type="http://schemas.openxmlformats.org/officeDocument/2006/relationships/tags" Target="../tags/tag191.xml"/><Relationship Id="rId5" Type="http://schemas.openxmlformats.org/officeDocument/2006/relationships/image" Target="../media/image28.png"/><Relationship Id="rId42" Type="http://schemas.openxmlformats.org/officeDocument/2006/relationships/slideLayout" Target="../slideLayouts/slideLayout12.xml"/><Relationship Id="rId41" Type="http://schemas.openxmlformats.org/officeDocument/2006/relationships/tags" Target="../tags/tag215.xml"/><Relationship Id="rId40" Type="http://schemas.openxmlformats.org/officeDocument/2006/relationships/image" Target="../media/image5.png"/><Relationship Id="rId4" Type="http://schemas.openxmlformats.org/officeDocument/2006/relationships/tags" Target="../tags/tag190.xml"/><Relationship Id="rId39" Type="http://schemas.openxmlformats.org/officeDocument/2006/relationships/tags" Target="../tags/tag214.xml"/><Relationship Id="rId38" Type="http://schemas.openxmlformats.org/officeDocument/2006/relationships/image" Target="../media/image38.png"/><Relationship Id="rId37" Type="http://schemas.openxmlformats.org/officeDocument/2006/relationships/tags" Target="../tags/tag213.xml"/><Relationship Id="rId36" Type="http://schemas.openxmlformats.org/officeDocument/2006/relationships/image" Target="../media/image37.png"/><Relationship Id="rId35" Type="http://schemas.openxmlformats.org/officeDocument/2006/relationships/tags" Target="../tags/tag212.xml"/><Relationship Id="rId34" Type="http://schemas.openxmlformats.org/officeDocument/2006/relationships/image" Target="../media/image36.png"/><Relationship Id="rId33" Type="http://schemas.openxmlformats.org/officeDocument/2006/relationships/tags" Target="../tags/tag211.xml"/><Relationship Id="rId32" Type="http://schemas.openxmlformats.org/officeDocument/2006/relationships/image" Target="../media/image35.png"/><Relationship Id="rId31" Type="http://schemas.openxmlformats.org/officeDocument/2006/relationships/tags" Target="../tags/tag210.xml"/><Relationship Id="rId30" Type="http://schemas.openxmlformats.org/officeDocument/2006/relationships/image" Target="../media/image34.png"/><Relationship Id="rId3" Type="http://schemas.openxmlformats.org/officeDocument/2006/relationships/image" Target="../media/image27.png"/><Relationship Id="rId29" Type="http://schemas.openxmlformats.org/officeDocument/2006/relationships/tags" Target="../tags/tag209.xml"/><Relationship Id="rId28" Type="http://schemas.openxmlformats.org/officeDocument/2006/relationships/image" Target="../media/image33.png"/><Relationship Id="rId27" Type="http://schemas.openxmlformats.org/officeDocument/2006/relationships/tags" Target="../tags/tag208.xml"/><Relationship Id="rId26" Type="http://schemas.openxmlformats.org/officeDocument/2006/relationships/image" Target="../media/image32.png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image" Target="../media/image31.png"/><Relationship Id="rId20" Type="http://schemas.openxmlformats.org/officeDocument/2006/relationships/tags" Target="../tags/tag203.xml"/><Relationship Id="rId2" Type="http://schemas.openxmlformats.org/officeDocument/2006/relationships/image" Target="../media/image26.png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2" Type="http://schemas.openxmlformats.org/officeDocument/2006/relationships/slideLayout" Target="../slideLayouts/slideLayout12.xml"/><Relationship Id="rId31" Type="http://schemas.openxmlformats.org/officeDocument/2006/relationships/tags" Target="../tags/tag234.xml"/><Relationship Id="rId30" Type="http://schemas.openxmlformats.org/officeDocument/2006/relationships/image" Target="../media/image5.png"/><Relationship Id="rId3" Type="http://schemas.openxmlformats.org/officeDocument/2006/relationships/tags" Target="../tags/tag216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image" Target="../media/image49.png"/><Relationship Id="rId25" Type="http://schemas.openxmlformats.org/officeDocument/2006/relationships/tags" Target="../tags/tag230.xml"/><Relationship Id="rId24" Type="http://schemas.openxmlformats.org/officeDocument/2006/relationships/image" Target="../media/image48.png"/><Relationship Id="rId23" Type="http://schemas.openxmlformats.org/officeDocument/2006/relationships/tags" Target="../tags/tag229.xml"/><Relationship Id="rId22" Type="http://schemas.openxmlformats.org/officeDocument/2006/relationships/image" Target="../media/image47.png"/><Relationship Id="rId21" Type="http://schemas.openxmlformats.org/officeDocument/2006/relationships/tags" Target="../tags/tag228.xml"/><Relationship Id="rId20" Type="http://schemas.openxmlformats.org/officeDocument/2006/relationships/image" Target="../media/image46.png"/><Relationship Id="rId2" Type="http://schemas.openxmlformats.org/officeDocument/2006/relationships/image" Target="../media/image40.png"/><Relationship Id="rId19" Type="http://schemas.openxmlformats.org/officeDocument/2006/relationships/tags" Target="../tags/tag227.xml"/><Relationship Id="rId18" Type="http://schemas.openxmlformats.org/officeDocument/2006/relationships/image" Target="../media/image45.png"/><Relationship Id="rId17" Type="http://schemas.openxmlformats.org/officeDocument/2006/relationships/tags" Target="../tags/tag226.xml"/><Relationship Id="rId16" Type="http://schemas.openxmlformats.org/officeDocument/2006/relationships/image" Target="../media/image44.png"/><Relationship Id="rId15" Type="http://schemas.openxmlformats.org/officeDocument/2006/relationships/tags" Target="../tags/tag225.xml"/><Relationship Id="rId14" Type="http://schemas.openxmlformats.org/officeDocument/2006/relationships/image" Target="../media/image43.png"/><Relationship Id="rId13" Type="http://schemas.openxmlformats.org/officeDocument/2006/relationships/tags" Target="../tags/tag224.xml"/><Relationship Id="rId12" Type="http://schemas.openxmlformats.org/officeDocument/2006/relationships/image" Target="../media/image42.png"/><Relationship Id="rId11" Type="http://schemas.openxmlformats.org/officeDocument/2006/relationships/tags" Target="../tags/tag223.xml"/><Relationship Id="rId10" Type="http://schemas.openxmlformats.org/officeDocument/2006/relationships/image" Target="../media/image41.png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261.xml"/><Relationship Id="rId27" Type="http://schemas.openxmlformats.org/officeDocument/2006/relationships/tags" Target="../tags/tag260.xml"/><Relationship Id="rId26" Type="http://schemas.openxmlformats.org/officeDocument/2006/relationships/tags" Target="../tags/tag259.xml"/><Relationship Id="rId25" Type="http://schemas.openxmlformats.org/officeDocument/2006/relationships/tags" Target="../tags/tag258.xml"/><Relationship Id="rId24" Type="http://schemas.openxmlformats.org/officeDocument/2006/relationships/tags" Target="../tags/tag257.xml"/><Relationship Id="rId23" Type="http://schemas.openxmlformats.org/officeDocument/2006/relationships/tags" Target="../tags/tag256.xml"/><Relationship Id="rId22" Type="http://schemas.openxmlformats.org/officeDocument/2006/relationships/tags" Target="../tags/tag255.xml"/><Relationship Id="rId21" Type="http://schemas.openxmlformats.org/officeDocument/2006/relationships/tags" Target="../tags/tag254.xml"/><Relationship Id="rId20" Type="http://schemas.openxmlformats.org/officeDocument/2006/relationships/tags" Target="../tags/tag253.xml"/><Relationship Id="rId2" Type="http://schemas.openxmlformats.org/officeDocument/2006/relationships/tags" Target="../tags/tag235.xml"/><Relationship Id="rId19" Type="http://schemas.openxmlformats.org/officeDocument/2006/relationships/tags" Target="../tags/tag252.xml"/><Relationship Id="rId18" Type="http://schemas.openxmlformats.org/officeDocument/2006/relationships/tags" Target="../tags/tag251.xml"/><Relationship Id="rId17" Type="http://schemas.openxmlformats.org/officeDocument/2006/relationships/tags" Target="../tags/tag250.xml"/><Relationship Id="rId16" Type="http://schemas.openxmlformats.org/officeDocument/2006/relationships/tags" Target="../tags/tag249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tags" Target="../tags/tag20.xml"/><Relationship Id="rId19" Type="http://schemas.openxmlformats.org/officeDocument/2006/relationships/image" Target="../media/image3.png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9.xml"/><Relationship Id="rId19" Type="http://schemas.openxmlformats.org/officeDocument/2006/relationships/image" Target="../media/image4.png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image" Target="../media/image5.png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image" Target="../media/image6.png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image" Target="../media/image5.png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1.xml"/><Relationship Id="rId7" Type="http://schemas.openxmlformats.org/officeDocument/2006/relationships/image" Target="../media/image5.png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7.xml"/><Relationship Id="rId2" Type="http://schemas.openxmlformats.org/officeDocument/2006/relationships/tags" Target="../tags/tag126.xml"/><Relationship Id="rId19" Type="http://schemas.openxmlformats.org/officeDocument/2006/relationships/image" Target="../media/image9.svg"/><Relationship Id="rId18" Type="http://schemas.openxmlformats.org/officeDocument/2006/relationships/image" Target="../media/image8.png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image" Target="../media/image4.png"/><Relationship Id="rId14" Type="http://schemas.openxmlformats.org/officeDocument/2006/relationships/tags" Target="../tags/tag134.xml"/><Relationship Id="rId13" Type="http://schemas.openxmlformats.org/officeDocument/2006/relationships/image" Target="../media/image3.png"/><Relationship Id="rId12" Type="http://schemas.openxmlformats.org/officeDocument/2006/relationships/tags" Target="../tags/tag133.xml"/><Relationship Id="rId11" Type="http://schemas.openxmlformats.org/officeDocument/2006/relationships/image" Target="../media/image2.png"/><Relationship Id="rId10" Type="http://schemas.openxmlformats.org/officeDocument/2006/relationships/tags" Target="../tags/tag13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LTE(4G)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路由模块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  GATEWAY D218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d218</a:t>
            </a:r>
            <a:r>
              <a:rPr sz="900" i="1"/>
              <a:t>/spec.md</a:t>
            </a:r>
            <a:endParaRPr sz="900" i="1"/>
          </a:p>
        </p:txBody>
      </p:sp>
      <p:pic>
        <p:nvPicPr>
          <p:cNvPr id="4" name="图片 3" descr="d218-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0248" b="24400"/>
          <a:stretch>
            <a:fillRect/>
          </a:stretch>
        </p:blipFill>
        <p:spPr>
          <a:xfrm>
            <a:off x="1520825" y="1214120"/>
            <a:ext cx="1719580" cy="819785"/>
          </a:xfrm>
          <a:prstGeom prst="rect">
            <a:avLst/>
          </a:prstGeom>
        </p:spPr>
      </p:pic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1448435" y="2823210"/>
            <a:ext cx="1727200" cy="6496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LTE(2G/3G/4G)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WISP(STA)-2.4G(300M/s)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7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8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9"/>
            </p:custDataLst>
          </p:nvPr>
        </p:nvSpPr>
        <p:spPr>
          <a:xfrm>
            <a:off x="2961005" y="2582545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3298825" y="2831465"/>
            <a:ext cx="1780540" cy="47307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4PIN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(300Mbit/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11"/>
            </p:custDataLst>
          </p:nvPr>
        </p:nvSpPr>
        <p:spPr>
          <a:xfrm>
            <a:off x="3175635" y="329311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2"/>
            </p:custDataLst>
          </p:nvPr>
        </p:nvSpPr>
        <p:spPr>
          <a:xfrm>
            <a:off x="3249295" y="3590925"/>
            <a:ext cx="1654175" cy="7499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TTL/RS232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3"/>
            </p:custDataLst>
          </p:nvPr>
        </p:nvSpPr>
        <p:spPr>
          <a:xfrm>
            <a:off x="1393190" y="3472815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4"/>
            </p:custDataLst>
          </p:nvPr>
        </p:nvSpPr>
        <p:spPr>
          <a:xfrm>
            <a:off x="1449070" y="3663315"/>
            <a:ext cx="1319530" cy="4070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(9-15V)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5"/>
            </p:custDataLst>
          </p:nvPr>
        </p:nvSpPr>
        <p:spPr>
          <a:xfrm>
            <a:off x="1304290" y="3998595"/>
            <a:ext cx="120777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扩展座子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16"/>
            </p:custDataLst>
          </p:nvPr>
        </p:nvSpPr>
        <p:spPr>
          <a:xfrm>
            <a:off x="1393190" y="4333240"/>
            <a:ext cx="2000250" cy="11068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 X 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TTL/RS485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IO/I2C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LED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灯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供电口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复位按键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7"/>
            </p:custDataLst>
          </p:nvPr>
        </p:nvSpPr>
        <p:spPr>
          <a:xfrm>
            <a:off x="2888615" y="495871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8"/>
            </p:custDataLst>
          </p:nvPr>
        </p:nvSpPr>
        <p:spPr>
          <a:xfrm>
            <a:off x="3249295" y="5226050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42 X 73.4 X 12.9mm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9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D218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20"/>
            </p:custDataLst>
          </p:nvPr>
        </p:nvSpPr>
        <p:spPr>
          <a:xfrm>
            <a:off x="3105150" y="4311015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1"/>
            </p:custDataLst>
          </p:nvPr>
        </p:nvSpPr>
        <p:spPr>
          <a:xfrm>
            <a:off x="3249295" y="463042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algn="ctr" defTabSz="914400">
              <a:buClrTx/>
              <a:buSzTx/>
              <a:buFontTx/>
              <a:buNone/>
            </a:pP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虚拟专用</a:t>
            </a: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网</a:t>
            </a:r>
            <a:endParaRPr lang="zh-CN" altLang="en-US" sz="44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592580" y="2917825"/>
            <a:ext cx="2649855" cy="64960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PPTP, L2TP, OPENVPN,GRE,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IPSEC(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共享密钥及证书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400" b="1" i="1">
              <a:solidFill>
                <a:schemeClr val="bg1"/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946910" y="3666490"/>
            <a:ext cx="1893570" cy="86804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自组网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(SDWAN)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WireGuard</a:t>
            </a:r>
            <a:endParaRPr lang="en-US" altLang="zh-CN" sz="1400" b="1" i="1">
              <a:solidFill>
                <a:schemeClr val="bg1"/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7" name="云形标注 16"/>
          <p:cNvSpPr/>
          <p:nvPr>
            <p:custDataLst>
              <p:tags r:id="rId4"/>
            </p:custDataLst>
          </p:nvPr>
        </p:nvSpPr>
        <p:spPr>
          <a:xfrm>
            <a:off x="1880870" y="2004060"/>
            <a:ext cx="2006600" cy="622300"/>
          </a:xfrm>
          <a:prstGeom prst="cloudCallout">
            <a:avLst>
              <a:gd name="adj1" fmla="val 63"/>
              <a:gd name="adj2" fmla="val 8051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2600960" y="2219960"/>
            <a:ext cx="866775" cy="1651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VPN</a:t>
            </a:r>
            <a:r>
              <a:rPr lang="zh-CN" altLang="en-US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专网</a:t>
            </a:r>
            <a:endParaRPr lang="zh-CN" alt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标题 3073"/>
          <p:cNvSpPr>
            <a:spLocks noGrp="1"/>
          </p:cNvSpPr>
          <p:nvPr>
            <p:custDataLst>
              <p:tags r:id="rId6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algn="ctr" defTabSz="914400">
              <a:buClrTx/>
              <a:buSzTx/>
              <a:buFontTx/>
              <a:buNone/>
            </a:pP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多种对接协</a:t>
            </a: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议</a:t>
            </a:r>
            <a:endParaRPr lang="zh-CN" altLang="en-US" sz="44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104515" y="1067435"/>
            <a:ext cx="2134235" cy="127508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 POST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(HTTP)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MQTT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协议管理接口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零配置(ZTP)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短信管理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IO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口远程管理及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MQTT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协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议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远程管理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远程登录设备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 i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按用户要求定制云平台管理协议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3435350" y="2439035"/>
            <a:ext cx="1472565" cy="8585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GPS及北斗定位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NMEA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上报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上报</a:t>
            </a:r>
            <a:endParaRPr lang="en-US" altLang="zh-CN" sz="1200" b="1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3104515" y="4382135"/>
            <a:ext cx="2134870" cy="10693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管理接口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(TCP)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获取状态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终端命令行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(CLI)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SNMP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900" b="1" i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按用户要求定制本地管理协议</a:t>
            </a:r>
            <a:endParaRPr lang="zh-CN" altLang="en-US" sz="900" b="1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7" name="图片 6" descr="343435333331383b333634353139353b753581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9365" y="4177030"/>
            <a:ext cx="1417955" cy="1059180"/>
          </a:xfrm>
          <a:prstGeom prst="rect">
            <a:avLst/>
          </a:prstGeom>
        </p:spPr>
      </p:pic>
      <p:sp>
        <p:nvSpPr>
          <p:cNvPr id="3" name="标题 3073"/>
          <p:cNvSpPr>
            <a:spLocks noGrp="1"/>
          </p:cNvSpPr>
          <p:nvPr>
            <p:custDataLst>
              <p:tags r:id="rId7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 descr="3b32313534383533353bbfaac6f4cdf8c2e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7160" y="1282700"/>
            <a:ext cx="1142365" cy="1142365"/>
          </a:xfrm>
          <a:prstGeom prst="rect">
            <a:avLst/>
          </a:prstGeom>
        </p:spPr>
      </p:pic>
      <p:pic>
        <p:nvPicPr>
          <p:cNvPr id="4102" name="图片 4" descr="网口侧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4764" t="13934" r="13673" b="16566"/>
          <a:stretch>
            <a:fillRect/>
          </a:stretch>
        </p:blipFill>
        <p:spPr>
          <a:xfrm>
            <a:off x="1160145" y="2726690"/>
            <a:ext cx="1900555" cy="1076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>
            <p:custDataLst>
              <p:tags r:id="rId12"/>
            </p:custDataLst>
          </p:nvPr>
        </p:nvSpPr>
        <p:spPr>
          <a:xfrm>
            <a:off x="3104515" y="3373755"/>
            <a:ext cx="2175510" cy="940435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串口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MQTT</a:t>
            </a:r>
            <a:endParaRPr lang="en-US" altLang="zh-CN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RS485 Modbus</a:t>
            </a:r>
            <a:endParaRPr lang="en-US" altLang="zh-CN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Modbus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后以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串口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串口透传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帧间隔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注册包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保活包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激活包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algn="ctr" defTabSz="914400">
              <a:buClrTx/>
              <a:buSzTx/>
              <a:buFontTx/>
              <a:buNone/>
            </a:pPr>
            <a:r>
              <a:rPr lang="zh-CN" altLang="en-US" sz="4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工业物联网网关</a:t>
            </a:r>
            <a:endParaRPr lang="en-US" altLang="zh-CN" sz="44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141095" y="4226560"/>
            <a:ext cx="793750" cy="96266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 i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</a:t>
            </a:r>
            <a:endParaRPr lang="en-US" altLang="zh-CN" sz="1000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电压计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显示屏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endParaRPr lang="zh-CN" altLang="en-US" sz="9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2844165" y="4238625"/>
            <a:ext cx="1271905" cy="940435"/>
          </a:xfrm>
          <a:prstGeom prst="round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1000" b="1" i="1">
                <a:solidFill>
                  <a:schemeClr val="bg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RS485/RS232</a:t>
            </a:r>
            <a:endParaRPr lang="en-US" altLang="zh-CN" sz="1000" b="1" i="1">
              <a:solidFill>
                <a:schemeClr val="bg1"/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电流表</a:t>
            </a:r>
            <a:r>
              <a:rPr lang="en-US" altLang="zh-CN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库仑计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温湿度计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甲烷监测仪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8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太阳能控制板</a:t>
            </a:r>
            <a:endParaRPr lang="zh-CN" altLang="en-US" sz="8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4183380" y="4239895"/>
            <a:ext cx="1066165" cy="9315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i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通用网络设备</a:t>
            </a:r>
            <a:endParaRPr lang="zh-CN" altLang="en-US" sz="1000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摄象头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工控机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工业设备</a:t>
            </a:r>
            <a:endParaRPr lang="en-US" altLang="zh-CN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2002790" y="4237990"/>
            <a:ext cx="774065" cy="951230"/>
          </a:xfrm>
          <a:prstGeom prst="roundRect">
            <a:avLst/>
          </a:prstGeom>
          <a:gradFill>
            <a:gsLst>
              <a:gs pos="0">
                <a:schemeClr val="accent5">
                  <a:lumMod val="25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 fontAlgn="t">
              <a:lnSpc>
                <a:spcPct val="110000"/>
              </a:lnSpc>
              <a:spcBef>
                <a:spcPct val="20000"/>
              </a:spcBef>
              <a:buClrTx/>
              <a:buFontTx/>
            </a:pPr>
            <a:r>
              <a:rPr lang="en-US" altLang="zh-CN" sz="1000" i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endParaRPr lang="zh-CN" altLang="en-US" sz="1000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 fontAlgn="t">
              <a:lnSpc>
                <a:spcPct val="110000"/>
              </a:lnSpc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继电器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 fontAlgn="t">
              <a:lnSpc>
                <a:spcPct val="110000"/>
              </a:lnSpc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报警设备</a:t>
            </a:r>
            <a:endParaRPr lang="zh-CN" altLang="en-US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 fontAlgn="t">
              <a:lnSpc>
                <a:spcPct val="110000"/>
              </a:lnSpc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灯光</a:t>
            </a:r>
            <a:endParaRPr lang="zh-CN" altLang="en-US" sz="900" i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1736725" y="2579370"/>
            <a:ext cx="2950845" cy="11779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200" i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通用逻辑框架实现设备间互动</a:t>
            </a:r>
            <a:endParaRPr lang="zh-CN" altLang="en-US" sz="1200" b="1" i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灵活度高</a:t>
            </a:r>
            <a:endParaRPr lang="zh-CN" altLang="en-US" sz="10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可靠性高</a:t>
            </a:r>
            <a:endParaRPr lang="zh-CN" altLang="en-US" sz="10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可本地交互</a:t>
            </a:r>
            <a:endParaRPr lang="zh-CN" altLang="en-US" sz="10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可本地计算</a:t>
            </a:r>
            <a:endParaRPr lang="zh-CN" altLang="en-US" sz="10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可定制性</a:t>
            </a:r>
            <a:endParaRPr lang="zh-CN" altLang="en-US" sz="10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1162050" y="5247005"/>
            <a:ext cx="4090670" cy="362585"/>
          </a:xfrm>
          <a:prstGeom prst="roundRect">
            <a:avLst/>
          </a:prstGeom>
          <a:gradFill>
            <a:gsLst>
              <a:gs pos="0">
                <a:srgbClr val="7030A0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其它客户需要接入的设备</a:t>
            </a:r>
            <a:endParaRPr lang="en-US" altLang="zh-CN" sz="9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27" name="图片 26" descr="c7f7ce17e68b4f76857dc32c211ae7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5400000" flipV="1">
            <a:off x="3268345" y="3933825"/>
            <a:ext cx="407670" cy="158115"/>
          </a:xfrm>
          <a:prstGeom prst="rect">
            <a:avLst/>
          </a:prstGeom>
        </p:spPr>
      </p:pic>
      <p:pic>
        <p:nvPicPr>
          <p:cNvPr id="15" name="图片 14" descr="c7f7ce17e68b4f76857dc32c211ae749 (1) (1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5400000">
            <a:off x="2116455" y="3938270"/>
            <a:ext cx="400050" cy="149860"/>
          </a:xfrm>
          <a:prstGeom prst="rect">
            <a:avLst/>
          </a:prstGeom>
        </p:spPr>
      </p:pic>
      <p:pic>
        <p:nvPicPr>
          <p:cNvPr id="11" name="图片 10" descr="c7f7ce17e68b4f76857dc32c211ae749 (1) (1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 rot="5400000">
            <a:off x="1323975" y="3938270"/>
            <a:ext cx="400050" cy="149860"/>
          </a:xfrm>
          <a:prstGeom prst="rect">
            <a:avLst/>
          </a:prstGeom>
        </p:spPr>
      </p:pic>
      <p:pic>
        <p:nvPicPr>
          <p:cNvPr id="28" name="图片 27" descr="c7f7ce17e68b4f76857dc32c211ae749 (1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5400000" flipV="1">
            <a:off x="3487420" y="3933190"/>
            <a:ext cx="412115" cy="160020"/>
          </a:xfrm>
          <a:prstGeom prst="rect">
            <a:avLst/>
          </a:prstGeom>
        </p:spPr>
      </p:pic>
      <p:pic>
        <p:nvPicPr>
          <p:cNvPr id="12" name="图片 11" descr="c7f7ce17e68b4f76857dc32c211ae749 (2)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5400000" flipV="1">
            <a:off x="3042920" y="3935730"/>
            <a:ext cx="412750" cy="159385"/>
          </a:xfrm>
          <a:prstGeom prst="rect">
            <a:avLst/>
          </a:prstGeom>
        </p:spPr>
      </p:pic>
      <p:pic>
        <p:nvPicPr>
          <p:cNvPr id="13" name="图片 12" descr="32313534323033393b32313534323132343b65e07ebf7f517edc4fe153f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2985" y="3878580"/>
            <a:ext cx="286385" cy="286385"/>
          </a:xfrm>
          <a:prstGeom prst="rect">
            <a:avLst/>
          </a:prstGeom>
        </p:spPr>
      </p:pic>
      <p:pic>
        <p:nvPicPr>
          <p:cNvPr id="14" name="图片 13" descr="32313535383633363b32313535383638363b7f517edc63a553e37f517ebf63a553e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86885" y="3898265"/>
            <a:ext cx="266700" cy="266700"/>
          </a:xfrm>
          <a:prstGeom prst="rect">
            <a:avLst/>
          </a:prstGeom>
        </p:spPr>
      </p:pic>
      <p:pic>
        <p:nvPicPr>
          <p:cNvPr id="4102" name="图片 4" descr="网口侧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14764" t="13934" r="13673" b="16566"/>
          <a:stretch>
            <a:fillRect/>
          </a:stretch>
        </p:blipFill>
        <p:spPr>
          <a:xfrm>
            <a:off x="2065020" y="1142365"/>
            <a:ext cx="2284095" cy="1294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073"/>
          <p:cNvSpPr>
            <a:spLocks noGrp="1"/>
          </p:cNvSpPr>
          <p:nvPr>
            <p:custDataLst>
              <p:tags r:id="rId23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云形标注 16"/>
          <p:cNvSpPr/>
          <p:nvPr>
            <p:custDataLst>
              <p:tags r:id="rId2"/>
            </p:custDataLst>
          </p:nvPr>
        </p:nvSpPr>
        <p:spPr>
          <a:xfrm>
            <a:off x="1951990" y="459105"/>
            <a:ext cx="2006600" cy="622300"/>
          </a:xfrm>
          <a:prstGeom prst="cloudCallout">
            <a:avLst>
              <a:gd name="adj1" fmla="val 63"/>
              <a:gd name="adj2" fmla="val 8051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2143125" y="630555"/>
            <a:ext cx="1744345" cy="1651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APN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专网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私网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/VPN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专网</a:t>
            </a:r>
            <a:r>
              <a:rPr lang="en-US" altLang="zh-CN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9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公网</a:t>
            </a:r>
            <a:endParaRPr lang="zh-CN" altLang="en-US" sz="9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23" descr="c7f7ce17e68b4f76857dc32c211ae749 (1) (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2351355" y="5737200"/>
            <a:ext cx="666750" cy="257175"/>
          </a:xfrm>
          <a:prstGeom prst="rect">
            <a:avLst/>
          </a:prstGeom>
        </p:spPr>
      </p:pic>
      <p:pic>
        <p:nvPicPr>
          <p:cNvPr id="30" name="图片 29" descr="i2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70175" y="5736590"/>
            <a:ext cx="666750" cy="257175"/>
          </a:xfrm>
          <a:prstGeom prst="rect">
            <a:avLst/>
          </a:prstGeom>
        </p:spPr>
      </p:pic>
      <p:sp>
        <p:nvSpPr>
          <p:cNvPr id="104" name="文本框 103"/>
          <p:cNvSpPr txBox="1"/>
          <p:nvPr>
            <p:custDataLst>
              <p:tags r:id="rId7"/>
            </p:custDataLst>
          </p:nvPr>
        </p:nvSpPr>
        <p:spPr>
          <a:xfrm>
            <a:off x="3610018" y="3689622"/>
            <a:ext cx="890369" cy="58278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algn="ctr"/>
            <a:r>
              <a:rPr lang="en-US" altLang="zh-CN" sz="3270" spc="300">
                <a:gradFill>
                  <a:gsLst>
                    <a:gs pos="100000">
                      <a:srgbClr val="56CA95">
                        <a:lumMod val="20000"/>
                        <a:lumOff val="80000"/>
                      </a:srgbClr>
                    </a:gs>
                    <a:gs pos="20000">
                      <a:srgbClr val="56CA95"/>
                    </a:gs>
                  </a:gsLst>
                  <a:lin ang="5400000" scaled="0"/>
                </a:gra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03</a:t>
            </a:r>
            <a:endParaRPr lang="en-US" altLang="zh-CN" sz="3270" spc="300">
              <a:gradFill>
                <a:gsLst>
                  <a:gs pos="100000">
                    <a:srgbClr val="56CA95">
                      <a:lumMod val="20000"/>
                      <a:lumOff val="80000"/>
                    </a:srgbClr>
                  </a:gs>
                  <a:gs pos="20000">
                    <a:srgbClr val="56CA95"/>
                  </a:gs>
                </a:gsLst>
                <a:lin ang="5400000" scaled="0"/>
              </a:gra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8"/>
            </p:custDataLst>
          </p:nvPr>
        </p:nvSpPr>
        <p:spPr>
          <a:xfrm>
            <a:off x="2556276" y="3689622"/>
            <a:ext cx="890369" cy="58278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algn="ctr"/>
            <a:r>
              <a:rPr lang="en-US" altLang="zh-CN" sz="3270" spc="300">
                <a:gradFill>
                  <a:gsLst>
                    <a:gs pos="100000">
                      <a:srgbClr val="58B6E5">
                        <a:lumMod val="20000"/>
                        <a:lumOff val="80000"/>
                      </a:srgbClr>
                    </a:gs>
                    <a:gs pos="20000">
                      <a:srgbClr val="58B6E5"/>
                    </a:gs>
                  </a:gsLst>
                  <a:lin ang="5400000" scaled="0"/>
                </a:gra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02</a:t>
            </a:r>
            <a:endParaRPr lang="en-US" altLang="zh-CN" sz="3270" spc="300">
              <a:gradFill>
                <a:gsLst>
                  <a:gs pos="100000">
                    <a:srgbClr val="58B6E5">
                      <a:lumMod val="20000"/>
                      <a:lumOff val="80000"/>
                    </a:srgbClr>
                  </a:gs>
                  <a:gs pos="20000">
                    <a:srgbClr val="58B6E5"/>
                  </a:gs>
                </a:gsLst>
                <a:lin ang="5400000" scaled="0"/>
              </a:gra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106" name="文本框 105"/>
          <p:cNvSpPr txBox="1"/>
          <p:nvPr>
            <p:custDataLst>
              <p:tags r:id="rId9"/>
            </p:custDataLst>
          </p:nvPr>
        </p:nvSpPr>
        <p:spPr>
          <a:xfrm>
            <a:off x="1504971" y="3689622"/>
            <a:ext cx="890369" cy="58278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algn="ctr"/>
            <a:r>
              <a:rPr lang="en-US" altLang="zh-CN" sz="3270" spc="300">
                <a:gradFill>
                  <a:gsLst>
                    <a:gs pos="100000">
                      <a:srgbClr val="6096E6">
                        <a:lumMod val="20000"/>
                        <a:lumOff val="80000"/>
                      </a:srgbClr>
                    </a:gs>
                    <a:gs pos="20000">
                      <a:srgbClr val="6096E6"/>
                    </a:gs>
                  </a:gsLst>
                  <a:lin ang="5400000" scaled="0"/>
                </a:gradFill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01</a:t>
            </a:r>
            <a:endParaRPr lang="en-US" altLang="zh-CN" sz="3270" spc="300">
              <a:gradFill>
                <a:gsLst>
                  <a:gs pos="100000">
                    <a:srgbClr val="6096E6">
                      <a:lumMod val="20000"/>
                      <a:lumOff val="80000"/>
                    </a:srgbClr>
                  </a:gs>
                  <a:gs pos="20000">
                    <a:srgbClr val="6096E6"/>
                  </a:gs>
                </a:gsLst>
                <a:lin ang="5400000" scaled="0"/>
              </a:gradFill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107" name="圆角矩形 106"/>
          <p:cNvSpPr/>
          <p:nvPr>
            <p:custDataLst>
              <p:tags r:id="rId10"/>
            </p:custDataLst>
          </p:nvPr>
        </p:nvSpPr>
        <p:spPr>
          <a:xfrm>
            <a:off x="1504623" y="4208995"/>
            <a:ext cx="890717" cy="1233837"/>
          </a:xfrm>
          <a:prstGeom prst="roundRect">
            <a:avLst/>
          </a:prstGeom>
          <a:gradFill>
            <a:gsLst>
              <a:gs pos="0">
                <a:srgbClr val="6096E6"/>
              </a:gs>
              <a:gs pos="100000">
                <a:srgbClr val="6096E6">
                  <a:lumMod val="60000"/>
                  <a:lumOff val="40000"/>
                </a:srgbClr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980">
              <a:effectLst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109" name="文本框 108"/>
          <p:cNvSpPr txBox="1"/>
          <p:nvPr>
            <p:custDataLst>
              <p:tags r:id="rId11"/>
            </p:custDataLst>
          </p:nvPr>
        </p:nvSpPr>
        <p:spPr>
          <a:xfrm>
            <a:off x="1483360" y="4315460"/>
            <a:ext cx="932815" cy="241300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77500"/>
          </a:bodyPr>
          <a:p>
            <a:pPr lvl="0" algn="ctr"/>
            <a:r>
              <a:rPr lang="en-US" altLang="zh-CN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Modbus</a:t>
            </a:r>
            <a:endParaRPr lang="en-US" altLang="zh-CN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10" name="圆角矩形 109"/>
          <p:cNvSpPr/>
          <p:nvPr>
            <p:custDataLst>
              <p:tags r:id="rId12"/>
            </p:custDataLst>
          </p:nvPr>
        </p:nvSpPr>
        <p:spPr>
          <a:xfrm>
            <a:off x="2557320" y="4208995"/>
            <a:ext cx="890717" cy="1233837"/>
          </a:xfrm>
          <a:prstGeom prst="roundRect">
            <a:avLst/>
          </a:prstGeom>
          <a:gradFill>
            <a:gsLst>
              <a:gs pos="0">
                <a:srgbClr val="58B6E5"/>
              </a:gs>
              <a:gs pos="100000">
                <a:srgbClr val="58B6E5">
                  <a:lumMod val="60000"/>
                  <a:lumOff val="40000"/>
                </a:srgbClr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980">
              <a:effectLst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13"/>
            </p:custDataLst>
          </p:nvPr>
        </p:nvSpPr>
        <p:spPr>
          <a:xfrm>
            <a:off x="2551954" y="4806959"/>
            <a:ext cx="890717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87500" lnSpcReduction="20000"/>
          </a:bodyPr>
          <a:p>
            <a:pPr lvl="0" algn="ctr"/>
            <a:r>
              <a:rPr lang="zh-CN" altLang="en-US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高低电平</a:t>
            </a:r>
            <a:endParaRPr lang="zh-CN" altLang="en-US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13" name="圆角矩形 112"/>
          <p:cNvSpPr/>
          <p:nvPr>
            <p:custDataLst>
              <p:tags r:id="rId14"/>
            </p:custDataLst>
          </p:nvPr>
        </p:nvSpPr>
        <p:spPr>
          <a:xfrm>
            <a:off x="3610018" y="4208995"/>
            <a:ext cx="890717" cy="1233837"/>
          </a:xfrm>
          <a:prstGeom prst="roundRect">
            <a:avLst/>
          </a:prstGeom>
          <a:gradFill>
            <a:gsLst>
              <a:gs pos="0">
                <a:srgbClr val="56CA95"/>
              </a:gs>
              <a:gs pos="100000">
                <a:srgbClr val="56CA95">
                  <a:lumMod val="60000"/>
                  <a:lumOff val="40000"/>
                </a:srgbClr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altLang="zh-CN" sz="980">
              <a:effectLst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</a:endParaRPr>
          </a:p>
        </p:txBody>
      </p:sp>
      <p:sp>
        <p:nvSpPr>
          <p:cNvPr id="115" name="文本框 114"/>
          <p:cNvSpPr txBox="1"/>
          <p:nvPr>
            <p:custDataLst>
              <p:tags r:id="rId15"/>
            </p:custDataLst>
          </p:nvPr>
        </p:nvSpPr>
        <p:spPr>
          <a:xfrm>
            <a:off x="3610715" y="4385954"/>
            <a:ext cx="891762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87500" lnSpcReduction="20000"/>
          </a:bodyPr>
          <a:p>
            <a:pPr lvl="0" algn="ctr"/>
            <a:r>
              <a:rPr lang="zh-CN" altLang="en-US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以太网</a:t>
            </a:r>
            <a:endParaRPr lang="zh-CN" altLang="en-US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16"/>
            </p:custDataLst>
          </p:nvPr>
        </p:nvSpPr>
        <p:spPr>
          <a:xfrm>
            <a:off x="1448456" y="4584074"/>
            <a:ext cx="890717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87500" lnSpcReduction="20000"/>
          </a:bodyPr>
          <a:p>
            <a:pPr lvl="0" algn="ctr"/>
            <a:r>
              <a:rPr lang="en-US" altLang="zh-CN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NMEA</a:t>
            </a:r>
            <a:endParaRPr lang="en-US" altLang="zh-CN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17"/>
            </p:custDataLst>
          </p:nvPr>
        </p:nvSpPr>
        <p:spPr>
          <a:xfrm>
            <a:off x="1503701" y="4810134"/>
            <a:ext cx="890717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77500"/>
          </a:bodyPr>
          <a:p>
            <a:pPr lvl="0" algn="ctr"/>
            <a:r>
              <a:rPr lang="zh-CN" altLang="en-US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二进制数据</a:t>
            </a:r>
            <a:endParaRPr lang="zh-CN" altLang="en-US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20" name="文本框 119"/>
          <p:cNvSpPr txBox="1"/>
          <p:nvPr>
            <p:custDataLst>
              <p:tags r:id="rId18"/>
            </p:custDataLst>
          </p:nvPr>
        </p:nvSpPr>
        <p:spPr>
          <a:xfrm>
            <a:off x="1448435" y="5031105"/>
            <a:ext cx="996315" cy="203200"/>
          </a:xfrm>
          <a:prstGeom prst="rect">
            <a:avLst/>
          </a:prstGeom>
          <a:noFill/>
        </p:spPr>
        <p:txBody>
          <a:bodyPr wrap="square" bIns="0" rtlCol="0" anchor="ctr" anchorCtr="0"/>
          <a:p>
            <a:pPr lvl="0" algn="ctr"/>
            <a:r>
              <a:rPr lang="zh-CN" altLang="en-US" sz="70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定制协议数据</a:t>
            </a:r>
            <a:endParaRPr lang="zh-CN" altLang="en-US" sz="70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21" name="文本框 120"/>
          <p:cNvSpPr txBox="1"/>
          <p:nvPr>
            <p:custDataLst>
              <p:tags r:id="rId19"/>
            </p:custDataLst>
          </p:nvPr>
        </p:nvSpPr>
        <p:spPr>
          <a:xfrm>
            <a:off x="2529226" y="4532004"/>
            <a:ext cx="890717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87500" lnSpcReduction="20000"/>
          </a:bodyPr>
          <a:p>
            <a:pPr lvl="0" algn="ctr"/>
            <a:r>
              <a:rPr lang="en-US" altLang="zh-CN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I2C</a:t>
            </a:r>
            <a:r>
              <a:rPr lang="zh-CN" altLang="en-US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协议</a:t>
            </a:r>
            <a:endParaRPr lang="zh-CN" altLang="en-US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4" name="文本框 123"/>
          <p:cNvSpPr txBox="1"/>
          <p:nvPr>
            <p:custDataLst>
              <p:tags r:id="rId20"/>
            </p:custDataLst>
          </p:nvPr>
        </p:nvSpPr>
        <p:spPr>
          <a:xfrm>
            <a:off x="3610715" y="4672339"/>
            <a:ext cx="891762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77500"/>
          </a:bodyPr>
          <a:p>
            <a:pPr lvl="0" algn="ctr"/>
            <a:r>
              <a:rPr lang="en-US" altLang="zh-CN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802.11</a:t>
            </a:r>
            <a:endParaRPr lang="en-US" altLang="zh-CN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>
            <p:custDataLst>
              <p:tags r:id="rId21"/>
            </p:custDataLst>
          </p:nvPr>
        </p:nvSpPr>
        <p:spPr>
          <a:xfrm>
            <a:off x="3610715" y="4958724"/>
            <a:ext cx="891762" cy="203085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77500"/>
          </a:bodyPr>
          <a:p>
            <a:pPr lvl="0" algn="ctr"/>
            <a:r>
              <a:rPr lang="en-US" altLang="zh-CN" sz="1090" b="1" spc="30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" panose="020B0500000000000000" charset="-122"/>
                <a:sym typeface="微软雅黑" panose="020B0503020204020204" charset="-122"/>
              </a:rPr>
              <a:t>TCP/IP</a:t>
            </a:r>
            <a:endParaRPr lang="en-US" altLang="zh-CN" sz="1090" b="1" spc="30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26" name="上箭头 125"/>
          <p:cNvSpPr/>
          <p:nvPr/>
        </p:nvSpPr>
        <p:spPr>
          <a:xfrm>
            <a:off x="1592580" y="1325245"/>
            <a:ext cx="2726055" cy="181483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MQTT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HTTP JSON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Modbus TCP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NMEA/JTT808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IO2TXT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自定义协议</a:t>
            </a:r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endParaRPr lang="en-US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22"/>
            </p:custDataLst>
          </p:nvPr>
        </p:nvSpPr>
        <p:spPr>
          <a:xfrm>
            <a:off x="3773170" y="2460625"/>
            <a:ext cx="1043305" cy="118872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PPTP/L2TP IPSEC</a:t>
            </a:r>
            <a:r>
              <a:rPr 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GRE OPENVPN </a:t>
            </a:r>
            <a:endParaRPr lang="en-US" altLang="zh-CN" sz="98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altLang="zh-CN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WireGuard</a:t>
            </a:r>
            <a:endParaRPr lang="en-US" altLang="zh-CN" sz="98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980">
                <a:effectLst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自组网</a:t>
            </a:r>
            <a:r>
              <a:rPr lang="en-US" altLang="zh-CN" sz="980">
                <a:effectLst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(</a:t>
            </a:r>
            <a:r>
              <a:rPr lang="en-US" altLang="zh-CN" sz="980">
                <a:effectLst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SDWAN)</a:t>
            </a:r>
            <a:endParaRPr lang="en-US" altLang="zh-CN" sz="980">
              <a:effectLst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3"/>
            </p:custDataLst>
          </p:nvPr>
        </p:nvSpPr>
        <p:spPr>
          <a:xfrm>
            <a:off x="1102995" y="2447925"/>
            <a:ext cx="978535" cy="1248410"/>
          </a:xfrm>
          <a:prstGeom prst="round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zh-CN" altLang="en-US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防火墙</a:t>
            </a:r>
            <a:endParaRPr lang="zh-CN" altLang="en-US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端口映射</a:t>
            </a:r>
            <a:endParaRPr lang="zh-CN" altLang="en-US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策略路由</a:t>
            </a:r>
            <a:endParaRPr lang="zh-CN" altLang="en-US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DDNS/NTP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UPNP/IGMP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SNMP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RIP/OSPF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零配置</a:t>
            </a:r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(ZTP)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en-US" altLang="zh-CN" sz="88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Portal</a:t>
            </a:r>
            <a:endParaRPr lang="en-US" altLang="zh-CN" sz="88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c7f7ce17e68b4f76857dc32c211ae749 (2)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1803400" y="5737860"/>
            <a:ext cx="651510" cy="250825"/>
          </a:xfrm>
          <a:prstGeom prst="rect">
            <a:avLst/>
          </a:prstGeom>
        </p:spPr>
      </p:pic>
      <p:pic>
        <p:nvPicPr>
          <p:cNvPr id="9" name="图片 8" descr="c7f7ce17e68b4f76857dc32c211ae7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388110" y="5738495"/>
            <a:ext cx="665480" cy="256540"/>
          </a:xfrm>
          <a:prstGeom prst="rect">
            <a:avLst/>
          </a:prstGeom>
        </p:spPr>
      </p:pic>
      <p:pic>
        <p:nvPicPr>
          <p:cNvPr id="13" name="图片 12" descr="32313534323033393b32313534323132343b65e07ebf7f517edc4fe153f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87470" y="5658485"/>
            <a:ext cx="492760" cy="492760"/>
          </a:xfrm>
          <a:prstGeom prst="rect">
            <a:avLst/>
          </a:prstGeom>
        </p:spPr>
      </p:pic>
      <p:pic>
        <p:nvPicPr>
          <p:cNvPr id="2" name="图片 1" descr="32313535383633363b32313535383638363b7f517edc63a553e37f517ebf63a553e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48660" y="5688330"/>
            <a:ext cx="450215" cy="450215"/>
          </a:xfrm>
          <a:prstGeom prst="rect">
            <a:avLst/>
          </a:prstGeom>
        </p:spPr>
      </p:pic>
      <p:pic>
        <p:nvPicPr>
          <p:cNvPr id="4102" name="图片 4" descr="网口侧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rcRect l="14764" t="13934" r="13673" b="16566"/>
          <a:stretch>
            <a:fillRect/>
          </a:stretch>
        </p:blipFill>
        <p:spPr>
          <a:xfrm>
            <a:off x="2443480" y="3175635"/>
            <a:ext cx="1089660" cy="617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3073"/>
          <p:cNvSpPr>
            <a:spLocks noGrp="1"/>
          </p:cNvSpPr>
          <p:nvPr>
            <p:custDataLst>
              <p:tags r:id="rId34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vkes7sqf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5474335"/>
            <a:ext cx="1276985" cy="718185"/>
          </a:xfrm>
          <a:prstGeom prst="rect">
            <a:avLst/>
          </a:prstGeom>
        </p:spPr>
      </p:pic>
      <p:pic>
        <p:nvPicPr>
          <p:cNvPr id="4" name="图片 3" descr="21145944559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05" y="2241550"/>
            <a:ext cx="618490" cy="936625"/>
          </a:xfrm>
          <a:prstGeom prst="rect">
            <a:avLst/>
          </a:prstGeom>
        </p:spPr>
      </p:pic>
      <p:pic>
        <p:nvPicPr>
          <p:cNvPr id="10" name="图片 9" descr="u=2239290644,3309191548&amp;fm=253&amp;fmt=auto&amp;app=138&amp;f=G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67890" y="972185"/>
            <a:ext cx="452755" cy="923290"/>
          </a:xfrm>
          <a:prstGeom prst="rect">
            <a:avLst/>
          </a:prstGeom>
        </p:spPr>
      </p:pic>
      <p:pic>
        <p:nvPicPr>
          <p:cNvPr id="13" name="图片 12" descr="20190826113950_2828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93850" y="1040130"/>
            <a:ext cx="378460" cy="762000"/>
          </a:xfrm>
          <a:prstGeom prst="rect">
            <a:avLst/>
          </a:prstGeom>
        </p:spPr>
      </p:pic>
      <p:sp>
        <p:nvSpPr>
          <p:cNvPr id="17" name="云形标注 16"/>
          <p:cNvSpPr/>
          <p:nvPr>
            <p:custDataLst>
              <p:tags r:id="rId8"/>
            </p:custDataLst>
          </p:nvPr>
        </p:nvSpPr>
        <p:spPr>
          <a:xfrm>
            <a:off x="1304290" y="196850"/>
            <a:ext cx="2006600" cy="622300"/>
          </a:xfrm>
          <a:prstGeom prst="cloudCallout">
            <a:avLst>
              <a:gd name="adj1" fmla="val 2226"/>
              <a:gd name="adj2" fmla="val 7293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u=1952551258,2551332903&amp;fm=253&amp;fmt=auto&amp;app=138&amp;f=JPE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48610" y="1071245"/>
            <a:ext cx="90170" cy="74041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1502410" y="400685"/>
            <a:ext cx="1719580" cy="1651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APN</a:t>
            </a:r>
            <a:r>
              <a:rPr lang="zh-CN" altLang="en-US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专网</a:t>
            </a:r>
            <a:r>
              <a:rPr lang="en-US" altLang="zh-CN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zh-CN" altLang="en-US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私网</a:t>
            </a:r>
            <a:r>
              <a:rPr lang="en-US" altLang="zh-CN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/VPN</a:t>
            </a:r>
            <a:r>
              <a:rPr lang="zh-CN" altLang="en-US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专网</a:t>
            </a:r>
            <a:r>
              <a:rPr lang="en-US" altLang="zh-CN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zh-CN" altLang="en-US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公网</a:t>
            </a:r>
            <a:endParaRPr lang="zh-CN" alt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2672715" y="5214620"/>
            <a:ext cx="766445" cy="184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医疗监护仪</a:t>
            </a:r>
            <a:endParaRPr lang="zh-CN" altLang="en-US" sz="900"/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3860165" y="5205730"/>
            <a:ext cx="662940" cy="21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工控机</a:t>
            </a:r>
            <a:endParaRPr lang="zh-CN" altLang="en-US" sz="1000"/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1304290" y="4742815"/>
            <a:ext cx="810260" cy="222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 b="1"/>
              <a:t>监控摄象机</a:t>
            </a:r>
            <a:endParaRPr lang="zh-CN" altLang="en-US" sz="900" b="1"/>
          </a:p>
        </p:txBody>
      </p:sp>
      <p:sp>
        <p:nvSpPr>
          <p:cNvPr id="48" name="文本框 47"/>
          <p:cNvSpPr txBox="1"/>
          <p:nvPr>
            <p:custDataLst>
              <p:tags r:id="rId15"/>
            </p:custDataLst>
          </p:nvPr>
        </p:nvSpPr>
        <p:spPr>
          <a:xfrm>
            <a:off x="4034790" y="3745865"/>
            <a:ext cx="654685" cy="232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 b="1">
                <a:sym typeface="+mn-ea"/>
              </a:rPr>
              <a:t>布控球机</a:t>
            </a:r>
            <a:endParaRPr lang="zh-CN" altLang="en-US" sz="900" b="1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16"/>
            </p:custDataLst>
          </p:nvPr>
        </p:nvSpPr>
        <p:spPr>
          <a:xfrm>
            <a:off x="546735" y="3159125"/>
            <a:ext cx="652780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 b="1"/>
              <a:t>智能机柜</a:t>
            </a:r>
            <a:endParaRPr lang="zh-CN" altLang="en-US" sz="900" b="1"/>
          </a:p>
        </p:txBody>
      </p:sp>
      <p:sp>
        <p:nvSpPr>
          <p:cNvPr id="50" name="文本框 49"/>
          <p:cNvSpPr txBox="1"/>
          <p:nvPr>
            <p:custDataLst>
              <p:tags r:id="rId17"/>
            </p:custDataLst>
          </p:nvPr>
        </p:nvSpPr>
        <p:spPr>
          <a:xfrm>
            <a:off x="4362450" y="3123565"/>
            <a:ext cx="857885" cy="21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移动监控车</a:t>
            </a:r>
            <a:endParaRPr lang="zh-CN" altLang="en-US" sz="1000"/>
          </a:p>
        </p:txBody>
      </p:sp>
      <p:sp>
        <p:nvSpPr>
          <p:cNvPr id="51" name="文本框 50"/>
          <p:cNvSpPr txBox="1"/>
          <p:nvPr>
            <p:custDataLst>
              <p:tags r:id="rId18"/>
            </p:custDataLst>
          </p:nvPr>
        </p:nvSpPr>
        <p:spPr>
          <a:xfrm>
            <a:off x="1664335" y="5205730"/>
            <a:ext cx="706120" cy="21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智能机床</a:t>
            </a:r>
            <a:endParaRPr lang="zh-CN" altLang="en-US" sz="1000"/>
          </a:p>
        </p:txBody>
      </p:sp>
      <p:sp>
        <p:nvSpPr>
          <p:cNvPr id="53" name="文本框 52"/>
          <p:cNvSpPr txBox="1"/>
          <p:nvPr>
            <p:custDataLst>
              <p:tags r:id="rId19"/>
            </p:custDataLst>
          </p:nvPr>
        </p:nvSpPr>
        <p:spPr>
          <a:xfrm>
            <a:off x="512445" y="4135120"/>
            <a:ext cx="1110615" cy="191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/>
              <a:t>PLC/</a:t>
            </a:r>
            <a:r>
              <a:rPr lang="zh-CN" altLang="en-US" sz="1000"/>
              <a:t>工业控制器</a:t>
            </a:r>
            <a:endParaRPr lang="zh-CN" altLang="en-US" sz="1000"/>
          </a:p>
        </p:txBody>
      </p:sp>
      <p:sp>
        <p:nvSpPr>
          <p:cNvPr id="52" name="文本框 51"/>
          <p:cNvSpPr txBox="1"/>
          <p:nvPr>
            <p:custDataLst>
              <p:tags r:id="rId20"/>
            </p:custDataLst>
          </p:nvPr>
        </p:nvSpPr>
        <p:spPr>
          <a:xfrm>
            <a:off x="4040505" y="4671060"/>
            <a:ext cx="694690" cy="21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智能仪表</a:t>
            </a:r>
            <a:endParaRPr lang="zh-CN" altLang="en-US" sz="1000"/>
          </a:p>
        </p:txBody>
      </p:sp>
      <p:pic>
        <p:nvPicPr>
          <p:cNvPr id="18" name="图片 17" descr="2019111720100797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8000" y="350520"/>
            <a:ext cx="371475" cy="571500"/>
          </a:xfrm>
          <a:prstGeom prst="rect">
            <a:avLst/>
          </a:prstGeom>
        </p:spPr>
      </p:pic>
      <p:sp>
        <p:nvSpPr>
          <p:cNvPr id="41" name="左右箭头 40"/>
          <p:cNvSpPr/>
          <p:nvPr/>
        </p:nvSpPr>
        <p:spPr>
          <a:xfrm>
            <a:off x="3349625" y="494030"/>
            <a:ext cx="929640" cy="128905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>
            <p:custDataLst>
              <p:tags r:id="rId22"/>
            </p:custDataLst>
          </p:nvPr>
        </p:nvSpPr>
        <p:spPr>
          <a:xfrm>
            <a:off x="3556635" y="926465"/>
            <a:ext cx="1694180" cy="1438275"/>
          </a:xfrm>
          <a:prstGeom prst="round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zh-CN" altLang="en-US" sz="9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协助对接用</a:t>
            </a:r>
            <a:r>
              <a:rPr lang="zh-CN" altLang="en-US" sz="9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户管理</a:t>
            </a:r>
            <a:r>
              <a:rPr lang="zh-CN" altLang="en-US" sz="9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云平台</a:t>
            </a:r>
            <a:endParaRPr lang="zh-CN" altLang="en-US" sz="1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网关管理</a:t>
            </a:r>
            <a:endParaRPr lang="en-US" altLang="zh-CN" sz="12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设备管理</a:t>
            </a:r>
            <a:endParaRPr lang="en-US" altLang="zh-CN" sz="12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业务管理</a:t>
            </a:r>
            <a:endParaRPr lang="en-US" altLang="zh-CN" sz="12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GPS</a:t>
            </a:r>
            <a:r>
              <a:rPr lang="zh-CN" altLang="en-US" sz="12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定位</a:t>
            </a:r>
            <a:endParaRPr lang="zh-CN" altLang="en-US" sz="12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远程</a:t>
            </a:r>
            <a:r>
              <a:rPr lang="zh-CN" altLang="en-US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登录</a:t>
            </a:r>
            <a:endParaRPr lang="zh-CN" altLang="en-US" sz="12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内网穿</a:t>
            </a:r>
            <a:r>
              <a:rPr lang="zh-CN" altLang="en-US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透</a:t>
            </a:r>
            <a:endParaRPr lang="zh-CN" altLang="en-US" sz="12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自组网</a:t>
            </a:r>
            <a:r>
              <a:rPr lang="en-US" altLang="zh-CN" sz="1200" b="1">
                <a:solidFill>
                  <a:schemeClr val="bg1"/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(SDWAN)</a:t>
            </a:r>
            <a:endParaRPr lang="en-US" altLang="zh-CN" sz="120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3"/>
            </p:custDataLst>
          </p:nvPr>
        </p:nvSpPr>
        <p:spPr>
          <a:xfrm>
            <a:off x="2072005" y="3175000"/>
            <a:ext cx="1908175" cy="93916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zh-CN" altLang="en-US" sz="7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嵌入用户设备中并</a:t>
            </a:r>
            <a:r>
              <a:rPr lang="zh-CN" altLang="en-US" sz="78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协助对接用户</a:t>
            </a:r>
            <a:r>
              <a:rPr lang="zh-CN" altLang="en-US" sz="7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设备</a:t>
            </a:r>
            <a:endParaRPr lang="zh-CN" altLang="en-US" sz="7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LAN</a:t>
            </a:r>
            <a:endParaRPr lang="en-US" altLang="zh-CN" sz="9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zh-CN" altLang="en-US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多</a:t>
            </a:r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LAN(</a:t>
            </a:r>
            <a:r>
              <a:rPr lang="zh-CN" altLang="en-US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有线</a:t>
            </a:r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)</a:t>
            </a:r>
            <a:r>
              <a:rPr lang="zh-CN" altLang="en-US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网段</a:t>
            </a:r>
            <a:endParaRPr lang="en-US" altLang="zh-CN" sz="9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WIFI 2.4G/5.8G</a:t>
            </a:r>
            <a:endParaRPr lang="en-US" altLang="zh-CN" sz="9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zh-CN" altLang="en-US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串口</a:t>
            </a:r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(RS485/RS232)</a:t>
            </a:r>
            <a:endParaRPr lang="en-US" altLang="zh-CN" sz="9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IO(</a:t>
            </a:r>
            <a:r>
              <a:rPr lang="zh-CN" altLang="en-US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输入输出</a:t>
            </a:r>
            <a:r>
              <a:rPr lang="en-US" altLang="zh-CN" sz="9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)/I2C</a:t>
            </a:r>
            <a:endParaRPr lang="en-US" altLang="zh-CN" sz="98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24"/>
            </p:custDataLst>
          </p:nvPr>
        </p:nvSpPr>
        <p:spPr>
          <a:xfrm>
            <a:off x="1376680" y="1879600"/>
            <a:ext cx="1785620" cy="633095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zh-CN" altLang="en-US" sz="78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多种联网方式任意规则接入</a:t>
            </a:r>
            <a:endParaRPr lang="zh-CN" altLang="en-US" sz="78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ctr"/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LTE/NR (3G/4G/5</a:t>
            </a:r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G)</a:t>
            </a:r>
            <a:r>
              <a:rPr lang="zh-CN" altLang="en-US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单模双卡</a:t>
            </a:r>
            <a:endParaRPr lang="en-US" altLang="zh-CN" sz="8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WIFI(2.4G/5.8</a:t>
            </a:r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G)</a:t>
            </a:r>
            <a:endParaRPr lang="en-US" altLang="zh-CN" sz="88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WAN(</a:t>
            </a:r>
            <a:r>
              <a:rPr lang="zh-CN" altLang="en-US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有线</a:t>
            </a:r>
            <a:r>
              <a:rPr lang="en-US" altLang="zh-CN" sz="88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880" b="1">
              <a:solidFill>
                <a:schemeClr val="bg1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667" y="2428567"/>
            <a:ext cx="710564" cy="7492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9407" y="3413558"/>
            <a:ext cx="512565" cy="780936"/>
          </a:xfrm>
          <a:prstGeom prst="rect">
            <a:avLst/>
          </a:prstGeom>
        </p:spPr>
      </p:pic>
      <p:pic>
        <p:nvPicPr>
          <p:cNvPr id="20" name="图片 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320" y="4526915"/>
            <a:ext cx="72263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032" y="5391150"/>
            <a:ext cx="1587968" cy="80137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1230" y="4382770"/>
            <a:ext cx="381000" cy="7321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445" y="3513455"/>
            <a:ext cx="910590" cy="6216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2190" y="5447030"/>
            <a:ext cx="1028700" cy="745490"/>
          </a:xfrm>
          <a:prstGeom prst="rect">
            <a:avLst/>
          </a:prstGeom>
        </p:spPr>
      </p:pic>
      <p:pic>
        <p:nvPicPr>
          <p:cNvPr id="4102" name="图片 4" descr="网口侧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rcRect l="14764" t="13934" r="13673" b="16566"/>
          <a:stretch>
            <a:fillRect/>
          </a:stretch>
        </p:blipFill>
        <p:spPr>
          <a:xfrm>
            <a:off x="2456180" y="2580640"/>
            <a:ext cx="1020445" cy="578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3073"/>
          <p:cNvSpPr>
            <a:spLocks noGrp="1"/>
          </p:cNvSpPr>
          <p:nvPr>
            <p:custDataLst>
              <p:tags r:id="rId41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30" name="图片 16" descr="u=4065757811,226274564&amp;fm=253&amp;fmt=auto&amp;app=138&amp;f=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06375"/>
            <a:ext cx="2758440" cy="140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上下箭头 18"/>
          <p:cNvSpPr/>
          <p:nvPr/>
        </p:nvSpPr>
        <p:spPr>
          <a:xfrm rot="900000">
            <a:off x="2801620" y="2016760"/>
            <a:ext cx="215900" cy="928370"/>
          </a:xfrm>
          <a:prstGeom prst="upDownArrow">
            <a:avLst/>
          </a:prstGeom>
          <a:solidFill>
            <a:schemeClr val="accent2"/>
          </a:solidFill>
          <a:ln w="12700" cmpd="sng">
            <a:noFill/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1160780" y="4455160"/>
            <a:ext cx="785495" cy="2889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无人售</a:t>
            </a:r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卖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76680" y="3446780"/>
            <a:ext cx="714375" cy="2889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自动驾驶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43610" y="2366645"/>
            <a:ext cx="1420495" cy="2635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太阳能风力电</a:t>
            </a:r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力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752850" y="5048250"/>
            <a:ext cx="1332230" cy="2889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ea typeface="微软雅黑" panose="020B0503020204020204" charset="-122"/>
                <a:sym typeface="+mn-ea"/>
              </a:rPr>
              <a:t>工业控制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234815" y="2661920"/>
            <a:ext cx="1217930" cy="2895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ea typeface="微软雅黑" panose="020B0503020204020204" charset="-122"/>
                <a:sym typeface="+mn-ea"/>
              </a:rPr>
              <a:t>充电系统监控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810335" y="1643355"/>
            <a:ext cx="2593975" cy="319405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APN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专网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私网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/VPN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专网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公网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3811905" y="4022725"/>
            <a:ext cx="732790" cy="2889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智能广告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619" y="1934845"/>
            <a:ext cx="744071" cy="1229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800735" y="2654300"/>
            <a:ext cx="1212850" cy="602615"/>
          </a:xfrm>
          <a:prstGeom prst="roundRect">
            <a:avLst/>
          </a:prstGeom>
        </p:spPr>
      </p:pic>
      <p:pic>
        <p:nvPicPr>
          <p:cNvPr id="15" name="图片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4170045"/>
            <a:ext cx="868045" cy="878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6165" y="5031199"/>
            <a:ext cx="2049145" cy="1206946"/>
          </a:xfrm>
          <a:prstGeom prst="rect">
            <a:avLst/>
          </a:prstGeom>
        </p:spPr>
      </p:pic>
      <p:pic>
        <p:nvPicPr>
          <p:cNvPr id="5142" name="图片 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7" t="30800" r="26504" b="30051"/>
          <a:stretch>
            <a:fillRect/>
          </a:stretch>
        </p:blipFill>
        <p:spPr>
          <a:xfrm>
            <a:off x="296545" y="3328035"/>
            <a:ext cx="1080135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4695" y="3775075"/>
            <a:ext cx="1097915" cy="1047115"/>
          </a:xfrm>
          <a:prstGeom prst="rect">
            <a:avLst/>
          </a:prstGeom>
        </p:spPr>
      </p:pic>
      <p:pic>
        <p:nvPicPr>
          <p:cNvPr id="5126" name="图片 6" descr="xxx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198620" y="2952750"/>
            <a:ext cx="1254125" cy="65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77-1F111142927-5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240280" y="5391150"/>
            <a:ext cx="1269365" cy="696595"/>
          </a:xfrm>
          <a:prstGeom prst="rect">
            <a:avLst/>
          </a:prstGeom>
        </p:spPr>
      </p:pic>
      <p:pic>
        <p:nvPicPr>
          <p:cNvPr id="5128" name="图片 10" descr="OIP-C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76885" y="5318760"/>
            <a:ext cx="1260475" cy="748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2387600" y="5032375"/>
            <a:ext cx="1122045" cy="2895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水利水电监控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8"/>
            </p:custDataLst>
          </p:nvPr>
        </p:nvSpPr>
        <p:spPr>
          <a:xfrm>
            <a:off x="636905" y="5052695"/>
            <a:ext cx="1210945" cy="2203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>
                <a:latin typeface="Arial" panose="020B0604020202020204" pitchFamily="34" charset="0"/>
                <a:ea typeface="微软雅黑" panose="020B0503020204020204" charset="-122"/>
              </a:rPr>
              <a:t>油田矿场采集监控</a:t>
            </a:r>
            <a:endParaRPr lang="zh-CN" altLang="en-US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102" name="图片 4" descr="网口侧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l="14764" t="13934" r="13673" b="16566"/>
          <a:stretch>
            <a:fillRect/>
          </a:stretch>
        </p:blipFill>
        <p:spPr>
          <a:xfrm>
            <a:off x="2312670" y="3054350"/>
            <a:ext cx="1020445" cy="578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3073"/>
          <p:cNvSpPr>
            <a:spLocks noGrp="1"/>
          </p:cNvSpPr>
          <p:nvPr>
            <p:custDataLst>
              <p:tags r:id="rId31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9" name="圆角矩形 1"/>
          <p:cNvSpPr/>
          <p:nvPr>
            <p:custDataLst>
              <p:tags r:id="rId2"/>
            </p:custDataLst>
          </p:nvPr>
        </p:nvSpPr>
        <p:spPr>
          <a:xfrm rot="5400000">
            <a:off x="2631902" y="1993566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0" name="圆角矩形 1"/>
          <p:cNvSpPr/>
          <p:nvPr>
            <p:custDataLst>
              <p:tags r:id="rId3"/>
            </p:custDataLst>
          </p:nvPr>
        </p:nvSpPr>
        <p:spPr>
          <a:xfrm rot="5400000">
            <a:off x="2634595" y="2253431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1" name="圆角矩形 1"/>
          <p:cNvSpPr/>
          <p:nvPr>
            <p:custDataLst>
              <p:tags r:id="rId4"/>
            </p:custDataLst>
          </p:nvPr>
        </p:nvSpPr>
        <p:spPr>
          <a:xfrm rot="5400000">
            <a:off x="2631902" y="2513297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2" name="圆角矩形 1"/>
          <p:cNvSpPr/>
          <p:nvPr>
            <p:custDataLst>
              <p:tags r:id="rId5"/>
            </p:custDataLst>
          </p:nvPr>
        </p:nvSpPr>
        <p:spPr>
          <a:xfrm rot="5400000">
            <a:off x="2631901" y="2773163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3" name="圆角矩形 1"/>
          <p:cNvSpPr/>
          <p:nvPr>
            <p:custDataLst>
              <p:tags r:id="rId6"/>
            </p:custDataLst>
          </p:nvPr>
        </p:nvSpPr>
        <p:spPr>
          <a:xfrm rot="5400000">
            <a:off x="2631901" y="3033028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4" name="圆角矩形 44"/>
          <p:cNvSpPr/>
          <p:nvPr>
            <p:custDataLst>
              <p:tags r:id="rId7"/>
            </p:custDataLst>
          </p:nvPr>
        </p:nvSpPr>
        <p:spPr>
          <a:xfrm>
            <a:off x="2755754" y="1492022"/>
            <a:ext cx="18638" cy="410988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圆角矩形 1"/>
          <p:cNvSpPr/>
          <p:nvPr>
            <p:custDataLst>
              <p:tags r:id="rId8"/>
            </p:custDataLst>
          </p:nvPr>
        </p:nvSpPr>
        <p:spPr>
          <a:xfrm rot="5400000">
            <a:off x="2631901" y="3290955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7" name="圆角矩形 1"/>
          <p:cNvSpPr/>
          <p:nvPr>
            <p:custDataLst>
              <p:tags r:id="rId9"/>
            </p:custDataLst>
          </p:nvPr>
        </p:nvSpPr>
        <p:spPr>
          <a:xfrm rot="5400000">
            <a:off x="2631901" y="3557301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2" name="圆角矩形 1"/>
          <p:cNvSpPr/>
          <p:nvPr>
            <p:custDataLst>
              <p:tags r:id="rId10"/>
            </p:custDataLst>
          </p:nvPr>
        </p:nvSpPr>
        <p:spPr>
          <a:xfrm rot="5400000">
            <a:off x="2631901" y="3818255"/>
            <a:ext cx="260955" cy="77665"/>
          </a:xfrm>
          <a:custGeom>
            <a:avLst/>
            <a:gdLst/>
            <a:ahLst/>
            <a:cxnLst/>
            <a:rect l="l" t="t" r="r" b="b"/>
            <a:pathLst>
              <a:path w="1008112" h="300033">
                <a:moveTo>
                  <a:pt x="74675" y="151350"/>
                </a:moveTo>
                <a:cubicBezTo>
                  <a:pt x="74675" y="201798"/>
                  <a:pt x="115572" y="242694"/>
                  <a:pt x="166020" y="242694"/>
                </a:cubicBezTo>
                <a:lnTo>
                  <a:pt x="558960" y="242694"/>
                </a:lnTo>
                <a:cubicBezTo>
                  <a:pt x="609408" y="242694"/>
                  <a:pt x="650304" y="201798"/>
                  <a:pt x="650304" y="151350"/>
                </a:cubicBezTo>
                <a:cubicBezTo>
                  <a:pt x="650304" y="100903"/>
                  <a:pt x="609408" y="60006"/>
                  <a:pt x="558960" y="60006"/>
                </a:cubicBezTo>
                <a:lnTo>
                  <a:pt x="166020" y="60006"/>
                </a:lnTo>
                <a:cubicBezTo>
                  <a:pt x="115572" y="60006"/>
                  <a:pt x="74675" y="100903"/>
                  <a:pt x="74675" y="151350"/>
                </a:cubicBezTo>
                <a:close/>
                <a:moveTo>
                  <a:pt x="0" y="150017"/>
                </a:moveTo>
                <a:cubicBezTo>
                  <a:pt x="0" y="67165"/>
                  <a:pt x="67165" y="0"/>
                  <a:pt x="150017" y="0"/>
                </a:cubicBezTo>
                <a:lnTo>
                  <a:pt x="570063" y="0"/>
                </a:lnTo>
                <a:cubicBezTo>
                  <a:pt x="639957" y="0"/>
                  <a:pt x="698687" y="47798"/>
                  <a:pt x="712645" y="113187"/>
                </a:cubicBezTo>
                <a:lnTo>
                  <a:pt x="996112" y="113187"/>
                </a:lnTo>
                <a:cubicBezTo>
                  <a:pt x="1002739" y="113187"/>
                  <a:pt x="1008112" y="118560"/>
                  <a:pt x="1008112" y="125187"/>
                </a:cubicBezTo>
                <a:lnTo>
                  <a:pt x="1008112" y="173187"/>
                </a:lnTo>
                <a:cubicBezTo>
                  <a:pt x="1008112" y="179814"/>
                  <a:pt x="1002739" y="185187"/>
                  <a:pt x="996112" y="185187"/>
                </a:cubicBezTo>
                <a:lnTo>
                  <a:pt x="712980" y="185187"/>
                </a:lnTo>
                <a:cubicBezTo>
                  <a:pt x="699696" y="251409"/>
                  <a:pt x="640558" y="300033"/>
                  <a:pt x="570063" y="300033"/>
                </a:cubicBezTo>
                <a:lnTo>
                  <a:pt x="150017" y="300033"/>
                </a:lnTo>
                <a:cubicBezTo>
                  <a:pt x="67165" y="300033"/>
                  <a:pt x="0" y="232869"/>
                  <a:pt x="0" y="15001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6" name="椭圆 50"/>
          <p:cNvSpPr/>
          <p:nvPr>
            <p:custDataLst>
              <p:tags r:id="rId11"/>
            </p:custDataLst>
          </p:nvPr>
        </p:nvSpPr>
        <p:spPr>
          <a:xfrm>
            <a:off x="2693084" y="2998369"/>
            <a:ext cx="141282" cy="141282"/>
          </a:xfrm>
          <a:prstGeom prst="ellipse">
            <a:avLst/>
          </a:prstGeom>
          <a:solidFill>
            <a:sysClr val="window" lastClr="FFFFFF"/>
          </a:solidFill>
          <a:ln w="1079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2"/>
            </p:custDataLst>
          </p:nvPr>
        </p:nvCxnSpPr>
        <p:spPr>
          <a:xfrm>
            <a:off x="2192902" y="3069010"/>
            <a:ext cx="475214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rgbClr val="C55456"/>
          </a:lnRef>
          <a:fillRef idx="0">
            <a:srgbClr val="C55456"/>
          </a:fillRef>
          <a:effectRef idx="0">
            <a:srgbClr val="C55456"/>
          </a:effectRef>
          <a:fontRef idx="minor">
            <a:sysClr val="windowText" lastClr="000000"/>
          </a:fontRef>
        </p:style>
      </p:cxnSp>
      <p:sp>
        <p:nvSpPr>
          <p:cNvPr id="68" name="Rounded Rectangle 71"/>
          <p:cNvSpPr/>
          <p:nvPr>
            <p:custDataLst>
              <p:tags r:id="rId13"/>
            </p:custDataLst>
          </p:nvPr>
        </p:nvSpPr>
        <p:spPr>
          <a:xfrm flipH="1">
            <a:off x="2185706" y="2860787"/>
            <a:ext cx="353354" cy="3534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rgbClr val="C55456">
              <a:shade val="50000"/>
            </a:srgbClr>
          </a:lnRef>
          <a:fillRef idx="1">
            <a:srgbClr val="C55456"/>
          </a:fillRef>
          <a:effectRef idx="0">
            <a:srgbClr val="C55456"/>
          </a:effectRef>
          <a:fontRef idx="minor">
            <a:sysClr val="window" lastClr="FFFFFF"/>
          </a:fontRef>
        </p:style>
        <p:txBody>
          <a:bodyPr lIns="66401" tIns="33200" rIns="66401" bIns="33200" rtlCol="0" anchor="ctr">
            <a:normAutofit/>
          </a:bodyPr>
          <a:p>
            <a:pPr algn="ctr"/>
            <a:r>
              <a:rPr lang="en-US" sz="1305" dirty="0">
                <a:solidFill>
                  <a:sysClr val="window" lastClr="FFFFFF"/>
                </a:solidFill>
              </a:rPr>
              <a:t>02</a:t>
            </a:r>
            <a:endParaRPr lang="id-ID" sz="1305" dirty="0">
              <a:solidFill>
                <a:sysClr val="window" lastClr="FFFFFF"/>
              </a:solidFill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441960" y="2092960"/>
            <a:ext cx="1803400" cy="1722120"/>
          </a:xfrm>
          <a:prstGeom prst="rect">
            <a:avLst/>
          </a:prstGeom>
          <a:noFill/>
        </p:spPr>
        <p:txBody>
          <a:bodyPr wrap="square" lIns="65368" tIns="33991" rIns="65368" bIns="33991" rtlCol="0" anchor="ctr" anchorCtr="0"/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专用网关操作系统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</a:t>
            </a:r>
            <a:r>
              <a:rPr lang="en-US" altLang="zh-CN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LOGO</a:t>
            </a:r>
            <a:endParaRPr lang="en-US" altLang="zh-CN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支持定制默认配置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支持定制界面显示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支持定制型号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支持定制专用应用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支持定制专用协议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支持定制中英文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开放商用</a:t>
            </a:r>
            <a:r>
              <a:rPr lang="en-US" altLang="zh-CN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SDK</a:t>
            </a:r>
            <a:endParaRPr lang="en-US" altLang="zh-CN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独有</a:t>
            </a:r>
            <a:r>
              <a:rPr lang="en-US" altLang="zh-CN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OEM</a:t>
            </a: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区共用原厂升级包</a:t>
            </a:r>
            <a:endParaRPr lang="zh-CN" altLang="en-US" sz="900" b="1" spc="150">
              <a:solidFill>
                <a:schemeClr val="accent2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900" b="1" spc="150">
                <a:solidFill>
                  <a:schemeClr val="accent2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提供批量升级配置工具</a:t>
            </a:r>
            <a:endParaRPr lang="en-US" altLang="zh-CN" sz="900" b="1" spc="150" dirty="0"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</p:txBody>
      </p:sp>
      <p:cxnSp>
        <p:nvCxnSpPr>
          <p:cNvPr id="71" name="直接连接符 70"/>
          <p:cNvCxnSpPr/>
          <p:nvPr>
            <p:custDataLst>
              <p:tags r:id="rId15"/>
            </p:custDataLst>
          </p:nvPr>
        </p:nvCxnSpPr>
        <p:spPr>
          <a:xfrm>
            <a:off x="2876442" y="3607497"/>
            <a:ext cx="475214" cy="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rgbClr val="C55456"/>
          </a:lnRef>
          <a:fillRef idx="0">
            <a:srgbClr val="C55456"/>
          </a:fillRef>
          <a:effectRef idx="0">
            <a:srgbClr val="C55456"/>
          </a:effectRef>
          <a:fontRef idx="minor">
            <a:sysClr val="windowText" lastClr="000000"/>
          </a:fontRef>
        </p:style>
      </p:cxnSp>
      <p:sp>
        <p:nvSpPr>
          <p:cNvPr id="73" name="Rounded Rectangle 67"/>
          <p:cNvSpPr/>
          <p:nvPr>
            <p:custDataLst>
              <p:tags r:id="rId16"/>
            </p:custDataLst>
          </p:nvPr>
        </p:nvSpPr>
        <p:spPr>
          <a:xfrm>
            <a:off x="3089724" y="3432451"/>
            <a:ext cx="353354" cy="353447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rgbClr val="C55456">
              <a:shade val="50000"/>
            </a:srgbClr>
          </a:lnRef>
          <a:fillRef idx="1">
            <a:srgbClr val="C55456"/>
          </a:fillRef>
          <a:effectRef idx="0">
            <a:srgbClr val="C55456"/>
          </a:effectRef>
          <a:fontRef idx="minor">
            <a:sysClr val="window" lastClr="FFFFFF"/>
          </a:fontRef>
        </p:style>
        <p:txBody>
          <a:bodyPr lIns="66401" tIns="33200" rIns="66401" bIns="33200" rtlCol="0" anchor="ctr">
            <a:normAutofit/>
          </a:bodyPr>
          <a:p>
            <a:pPr algn="ctr"/>
            <a:r>
              <a:rPr lang="en-US" sz="1305" dirty="0">
                <a:solidFill>
                  <a:sysClr val="window" lastClr="FFFFFF"/>
                </a:solidFill>
              </a:rPr>
              <a:t>03</a:t>
            </a:r>
            <a:endParaRPr lang="id-ID" sz="1305" dirty="0">
              <a:solidFill>
                <a:sysClr val="window" lastClr="FFFFFF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7"/>
            </p:custDataLst>
          </p:nvPr>
        </p:nvSpPr>
        <p:spPr>
          <a:xfrm>
            <a:off x="3415030" y="3145155"/>
            <a:ext cx="2138045" cy="936625"/>
          </a:xfrm>
          <a:prstGeom prst="rect">
            <a:avLst/>
          </a:prstGeom>
          <a:noFill/>
        </p:spPr>
        <p:txBody>
          <a:bodyPr wrap="square" lIns="65368" tIns="33991" rIns="65368" bIns="33991" rtlCol="0" anchor="ctr" anchorCtr="0"/>
          <a:p>
            <a:pPr>
              <a:lnSpc>
                <a:spcPct val="120000"/>
              </a:lnSpc>
            </a:pP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TCP/HTTP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协议远程或本地控制网关</a:t>
            </a:r>
            <a:endParaRPr lang="zh-CN" altLang="en-US" sz="700" b="1" spc="15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MQTT/Modbus/TCP/UDP/HTTP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对串口</a:t>
            </a: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RS232/RS485</a:t>
            </a:r>
            <a:endParaRPr lang="en-US" altLang="zh-CN" sz="700" b="1" spc="15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TCP/UDP/HTTP/NMEA/JTT808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多</a:t>
            </a: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GPS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协议对接平台</a:t>
            </a:r>
            <a:endParaRPr lang="zh-CN" altLang="en-US" sz="700" b="1" spc="15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MQTT/TCP/HTTP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多协议操作</a:t>
            </a: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IO</a:t>
            </a: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口</a:t>
            </a:r>
            <a:endParaRPr lang="zh-CN" altLang="en-US" sz="700" b="1" spc="15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提供本地管理</a:t>
            </a:r>
            <a:r>
              <a:rPr lang="en-US" altLang="zh-CN" sz="700" b="1" spc="15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SDK</a:t>
            </a:r>
            <a:endParaRPr lang="zh-CN" altLang="en-US" sz="700" b="1" spc="15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700" b="1" spc="15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8"/>
            </p:custDataLst>
          </p:nvPr>
        </p:nvSpPr>
        <p:spPr>
          <a:xfrm>
            <a:off x="3415665" y="2045970"/>
            <a:ext cx="2137410" cy="609600"/>
          </a:xfrm>
          <a:prstGeom prst="rect">
            <a:avLst/>
          </a:prstGeom>
          <a:noFill/>
        </p:spPr>
        <p:txBody>
          <a:bodyPr wrap="square" lIns="65368" tIns="33991" rIns="65368" bIns="33991" rtlCol="0" anchor="ctr" anchorCtr="0"/>
          <a:p>
            <a:pPr>
              <a:lnSpc>
                <a:spcPct val="120000"/>
              </a:lnSpc>
            </a:pP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-40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℃至</a:t>
            </a: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-70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℃工作</a:t>
            </a: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,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宽温支持</a:t>
            </a:r>
            <a:endParaRPr lang="zh-CN" altLang="en-US" sz="800" b="1" spc="150"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硬件狗独立电源</a:t>
            </a: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,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静电防护</a:t>
            </a:r>
            <a:endParaRPr lang="zh-CN" altLang="en-US" sz="800" b="1" spc="150"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7V-48V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宽压供电</a:t>
            </a:r>
            <a:endParaRPr lang="zh-CN" altLang="en-US" sz="800" b="1" spc="150"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2*24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小时老化出厂</a:t>
            </a:r>
            <a:r>
              <a:rPr lang="en-US" altLang="zh-CN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,</a:t>
            </a:r>
            <a:r>
              <a:rPr lang="zh-CN" altLang="en-US" sz="800" b="1" spc="150"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常年无故障运行</a:t>
            </a:r>
            <a:endParaRPr lang="zh-CN" altLang="en-US" sz="800" b="1" spc="150" dirty="0">
              <a:solidFill>
                <a:schemeClr val="tx1"/>
              </a:solidFill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</p:txBody>
      </p:sp>
      <p:sp>
        <p:nvSpPr>
          <p:cNvPr id="77" name="椭圆 51"/>
          <p:cNvSpPr/>
          <p:nvPr>
            <p:custDataLst>
              <p:tags r:id="rId19"/>
            </p:custDataLst>
          </p:nvPr>
        </p:nvSpPr>
        <p:spPr>
          <a:xfrm>
            <a:off x="2701003" y="2386124"/>
            <a:ext cx="141282" cy="141282"/>
          </a:xfrm>
          <a:prstGeom prst="ellipse">
            <a:avLst/>
          </a:prstGeom>
          <a:solidFill>
            <a:sysClr val="window" lastClr="FFFFFF"/>
          </a:solidFill>
          <a:ln w="107950" cap="flat" cmpd="sng" algn="ctr">
            <a:solidFill>
              <a:srgbClr val="3C3C3C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78" name="直接连接符 77"/>
          <p:cNvCxnSpPr/>
          <p:nvPr>
            <p:custDataLst>
              <p:tags r:id="rId20"/>
            </p:custDataLst>
          </p:nvPr>
        </p:nvCxnSpPr>
        <p:spPr>
          <a:xfrm>
            <a:off x="2876442" y="2456766"/>
            <a:ext cx="475214" cy="0"/>
          </a:xfrm>
          <a:prstGeom prst="line">
            <a:avLst/>
          </a:prstGeom>
          <a:ln w="12700">
            <a:solidFill>
              <a:srgbClr val="3C3C3C"/>
            </a:solidFill>
            <a:prstDash val="dash"/>
          </a:ln>
        </p:spPr>
        <p:style>
          <a:lnRef idx="1">
            <a:srgbClr val="C55456"/>
          </a:lnRef>
          <a:fillRef idx="0">
            <a:srgbClr val="C55456"/>
          </a:fillRef>
          <a:effectRef idx="0">
            <a:srgbClr val="C55456"/>
          </a:effectRef>
          <a:fontRef idx="minor">
            <a:sysClr val="windowText" lastClr="000000"/>
          </a:fontRef>
        </p:style>
      </p:cxnSp>
      <p:sp>
        <p:nvSpPr>
          <p:cNvPr id="79" name="Rounded Rectangle 59"/>
          <p:cNvSpPr/>
          <p:nvPr>
            <p:custDataLst>
              <p:tags r:id="rId21"/>
            </p:custDataLst>
          </p:nvPr>
        </p:nvSpPr>
        <p:spPr>
          <a:xfrm>
            <a:off x="3089724" y="2278226"/>
            <a:ext cx="353354" cy="353447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</p:spPr>
        <p:style>
          <a:lnRef idx="2">
            <a:srgbClr val="C55456">
              <a:shade val="50000"/>
            </a:srgbClr>
          </a:lnRef>
          <a:fillRef idx="1">
            <a:srgbClr val="C55456"/>
          </a:fillRef>
          <a:effectRef idx="0">
            <a:srgbClr val="C55456"/>
          </a:effectRef>
          <a:fontRef idx="minor">
            <a:sysClr val="window" lastClr="FFFFFF"/>
          </a:fontRef>
        </p:style>
        <p:txBody>
          <a:bodyPr lIns="66401" tIns="33200" rIns="66401" bIns="33200" rtlCol="0" anchor="ctr">
            <a:normAutofit/>
          </a:bodyPr>
          <a:p>
            <a:pPr algn="ctr"/>
            <a:r>
              <a:rPr lang="en-US" sz="1305" dirty="0">
                <a:solidFill>
                  <a:sysClr val="window" lastClr="FFFFFF"/>
                </a:solidFill>
              </a:rPr>
              <a:t>01</a:t>
            </a:r>
            <a:endParaRPr lang="id-ID" sz="1305" dirty="0">
              <a:solidFill>
                <a:sysClr val="window" lastClr="FFFFFF"/>
              </a:solidFill>
            </a:endParaRPr>
          </a:p>
        </p:txBody>
      </p:sp>
      <p:sp>
        <p:nvSpPr>
          <p:cNvPr id="42" name="椭圆 51"/>
          <p:cNvSpPr/>
          <p:nvPr>
            <p:custDataLst>
              <p:tags r:id="rId22"/>
            </p:custDataLst>
          </p:nvPr>
        </p:nvSpPr>
        <p:spPr>
          <a:xfrm>
            <a:off x="2700502" y="3540543"/>
            <a:ext cx="141282" cy="141282"/>
          </a:xfrm>
          <a:prstGeom prst="ellipse">
            <a:avLst/>
          </a:prstGeom>
          <a:solidFill>
            <a:sysClr val="window" lastClr="FFFFFF"/>
          </a:solidFill>
          <a:ln w="10795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>
            <a:normAutofit fontScale="25000" lnSpcReduction="20000"/>
          </a:bodyPr>
          <a:p>
            <a:pPr marL="0" marR="0" lv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3" name="文本框 12"/>
          <p:cNvSpPr txBox="1"/>
          <p:nvPr>
            <p:custDataLst>
              <p:tags r:id="rId23"/>
            </p:custDataLst>
          </p:nvPr>
        </p:nvSpPr>
        <p:spPr>
          <a:xfrm>
            <a:off x="3465195" y="4022090"/>
            <a:ext cx="1887220" cy="231140"/>
          </a:xfrm>
          <a:prstGeom prst="rect">
            <a:avLst/>
          </a:prstGeom>
          <a:solidFill>
            <a:srgbClr val="0070C0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800" b="1" spc="15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提供开发人员对接客户管理平台</a:t>
            </a:r>
            <a:endParaRPr lang="zh-CN" altLang="en-US" sz="800" b="1" spc="15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3465195" y="2654935"/>
            <a:ext cx="1891030" cy="211455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900" b="1" spc="15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一年只换不修</a:t>
            </a:r>
            <a:r>
              <a:rPr lang="en-US" altLang="zh-CN" sz="900" b="1" spc="15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, </a:t>
            </a:r>
            <a:r>
              <a:rPr lang="zh-CN" altLang="en-US" sz="900" b="1" spc="15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两年原厂质保</a:t>
            </a:r>
            <a:endParaRPr lang="zh-CN" altLang="en-US" sz="900" b="1" spc="15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5"/>
            </p:custDataLst>
          </p:nvPr>
        </p:nvSpPr>
        <p:spPr>
          <a:xfrm>
            <a:off x="368300" y="3879215"/>
            <a:ext cx="1950085" cy="25146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000" b="1" spc="15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提供开发人员对接定制项目</a:t>
            </a:r>
            <a:endParaRPr lang="zh-CN" altLang="en-US" sz="1000" b="1" spc="15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6"/>
            </p:custDataLst>
          </p:nvPr>
        </p:nvSpPr>
        <p:spPr>
          <a:xfrm>
            <a:off x="1665605" y="5408930"/>
            <a:ext cx="2661920" cy="198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" i="1"/>
              <a:t>https://gitee.com/tiger7/tiger7/blob/master</a:t>
            </a:r>
            <a:r>
              <a:rPr lang="en-US" altLang="zh-CN" sz="800" i="1"/>
              <a:t> </a:t>
            </a:r>
            <a:r>
              <a:rPr lang="zh-CN" altLang="en-US" sz="800" i="1"/>
              <a:t>/readme.md</a:t>
            </a:r>
            <a:endParaRPr lang="zh-CN" altLang="en-US" sz="800" i="1"/>
          </a:p>
        </p:txBody>
      </p:sp>
      <p:sp>
        <p:nvSpPr>
          <p:cNvPr id="15" name="KSO_Shape"/>
          <p:cNvSpPr/>
          <p:nvPr>
            <p:custDataLst>
              <p:tags r:id="rId27"/>
            </p:custDataLst>
          </p:nvPr>
        </p:nvSpPr>
        <p:spPr bwMode="auto">
          <a:xfrm>
            <a:off x="2419156" y="761685"/>
            <a:ext cx="703959" cy="751558"/>
          </a:xfrm>
          <a:custGeom>
            <a:avLst/>
            <a:gdLst>
              <a:gd name="T0" fmla="*/ 1674930 w 2493803"/>
              <a:gd name="T1" fmla="*/ 1031109 h 2660913"/>
              <a:gd name="T2" fmla="*/ 378289 w 2493803"/>
              <a:gd name="T3" fmla="*/ 43237 h 2660913"/>
              <a:gd name="T4" fmla="*/ 399061 w 2493803"/>
              <a:gd name="T5" fmla="*/ 187406 h 2660913"/>
              <a:gd name="T6" fmla="*/ 363580 w 2493803"/>
              <a:gd name="T7" fmla="*/ 258263 h 2660913"/>
              <a:gd name="T8" fmla="*/ 432607 w 2493803"/>
              <a:gd name="T9" fmla="*/ 339962 h 2660913"/>
              <a:gd name="T10" fmla="*/ 517245 w 2493803"/>
              <a:gd name="T11" fmla="*/ 474192 h 2660913"/>
              <a:gd name="T12" fmla="*/ 642137 w 2493803"/>
              <a:gd name="T13" fmla="*/ 596161 h 2660913"/>
              <a:gd name="T14" fmla="*/ 788060 w 2493803"/>
              <a:gd name="T15" fmla="*/ 646755 h 2660913"/>
              <a:gd name="T16" fmla="*/ 858505 w 2493803"/>
              <a:gd name="T17" fmla="*/ 600549 h 2660913"/>
              <a:gd name="T18" fmla="*/ 930024 w 2493803"/>
              <a:gd name="T19" fmla="*/ 664371 h 2660913"/>
              <a:gd name="T20" fmla="*/ 942029 w 2493803"/>
              <a:gd name="T21" fmla="*/ 596373 h 2660913"/>
              <a:gd name="T22" fmla="*/ 993176 w 2493803"/>
              <a:gd name="T23" fmla="*/ 713032 h 2660913"/>
              <a:gd name="T24" fmla="*/ 1008141 w 2493803"/>
              <a:gd name="T25" fmla="*/ 669715 h 2660913"/>
              <a:gd name="T26" fmla="*/ 1124436 w 2493803"/>
              <a:gd name="T27" fmla="*/ 619339 h 2660913"/>
              <a:gd name="T28" fmla="*/ 1263855 w 2493803"/>
              <a:gd name="T29" fmla="*/ 514179 h 2660913"/>
              <a:gd name="T30" fmla="*/ 1337178 w 2493803"/>
              <a:gd name="T31" fmla="*/ 404891 h 2660913"/>
              <a:gd name="T32" fmla="*/ 1402502 w 2493803"/>
              <a:gd name="T33" fmla="*/ 511703 h 2660913"/>
              <a:gd name="T34" fmla="*/ 1405598 w 2493803"/>
              <a:gd name="T35" fmla="*/ 832378 h 2660913"/>
              <a:gd name="T36" fmla="*/ 1579365 w 2493803"/>
              <a:gd name="T37" fmla="*/ 396080 h 2660913"/>
              <a:gd name="T38" fmla="*/ 1459392 w 2493803"/>
              <a:gd name="T39" fmla="*/ 422404 h 2660913"/>
              <a:gd name="T40" fmla="*/ 1443033 w 2493803"/>
              <a:gd name="T41" fmla="*/ 330440 h 2660913"/>
              <a:gd name="T42" fmla="*/ 1404306 w 2493803"/>
              <a:gd name="T43" fmla="*/ 264764 h 2660913"/>
              <a:gd name="T44" fmla="*/ 1409598 w 2493803"/>
              <a:gd name="T45" fmla="*/ 178442 h 2660913"/>
              <a:gd name="T46" fmla="*/ 1567089 w 2493803"/>
              <a:gd name="T47" fmla="*/ 84121 h 2660913"/>
              <a:gd name="T48" fmla="*/ 1587486 w 2493803"/>
              <a:gd name="T49" fmla="*/ 280376 h 2660913"/>
              <a:gd name="T50" fmla="*/ 1713608 w 2493803"/>
              <a:gd name="T51" fmla="*/ 386439 h 2660913"/>
              <a:gd name="T52" fmla="*/ 1779703 w 2493803"/>
              <a:gd name="T53" fmla="*/ 605920 h 2660913"/>
              <a:gd name="T54" fmla="*/ 1742783 w 2493803"/>
              <a:gd name="T55" fmla="*/ 1011980 h 2660913"/>
              <a:gd name="T56" fmla="*/ 1684692 w 2493803"/>
              <a:gd name="T57" fmla="*/ 1129527 h 2660913"/>
              <a:gd name="T58" fmla="*/ 1648933 w 2493803"/>
              <a:gd name="T59" fmla="*/ 1506554 h 2660913"/>
              <a:gd name="T60" fmla="*/ 1621050 w 2493803"/>
              <a:gd name="T61" fmla="*/ 1809388 h 2660913"/>
              <a:gd name="T62" fmla="*/ 1514033 w 2493803"/>
              <a:gd name="T63" fmla="*/ 1896226 h 2660913"/>
              <a:gd name="T64" fmla="*/ 1505901 w 2493803"/>
              <a:gd name="T65" fmla="*/ 1625649 h 2660913"/>
              <a:gd name="T66" fmla="*/ 1495186 w 2493803"/>
              <a:gd name="T67" fmla="*/ 1351846 h 2660913"/>
              <a:gd name="T68" fmla="*/ 1392171 w 2493803"/>
              <a:gd name="T69" fmla="*/ 1653520 h 2660913"/>
              <a:gd name="T70" fmla="*/ 1344278 w 2493803"/>
              <a:gd name="T71" fmla="*/ 1852485 h 2660913"/>
              <a:gd name="T72" fmla="*/ 1086483 w 2493803"/>
              <a:gd name="T73" fmla="*/ 1837130 h 2660913"/>
              <a:gd name="T74" fmla="*/ 1218543 w 2493803"/>
              <a:gd name="T75" fmla="*/ 1749776 h 2660913"/>
              <a:gd name="T76" fmla="*/ 1281798 w 2493803"/>
              <a:gd name="T77" fmla="*/ 1484748 h 2660913"/>
              <a:gd name="T78" fmla="*/ 1285671 w 2493803"/>
              <a:gd name="T79" fmla="*/ 1141913 h 2660913"/>
              <a:gd name="T80" fmla="*/ 1234421 w 2493803"/>
              <a:gd name="T81" fmla="*/ 1066689 h 2660913"/>
              <a:gd name="T82" fmla="*/ 1124177 w 2493803"/>
              <a:gd name="T83" fmla="*/ 729015 h 2660913"/>
              <a:gd name="T84" fmla="*/ 902786 w 2493803"/>
              <a:gd name="T85" fmla="*/ 765402 h 2660913"/>
              <a:gd name="T86" fmla="*/ 824959 w 2493803"/>
              <a:gd name="T87" fmla="*/ 743039 h 2660913"/>
              <a:gd name="T88" fmla="*/ 580206 w 2493803"/>
              <a:gd name="T89" fmla="*/ 693993 h 2660913"/>
              <a:gd name="T90" fmla="*/ 426543 w 2493803"/>
              <a:gd name="T91" fmla="*/ 729358 h 2660913"/>
              <a:gd name="T92" fmla="*/ 435703 w 2493803"/>
              <a:gd name="T93" fmla="*/ 1147664 h 2660913"/>
              <a:gd name="T94" fmla="*/ 380353 w 2493803"/>
              <a:gd name="T95" fmla="*/ 1566487 h 2660913"/>
              <a:gd name="T96" fmla="*/ 431188 w 2493803"/>
              <a:gd name="T97" fmla="*/ 1719173 h 2660913"/>
              <a:gd name="T98" fmla="*/ 557112 w 2493803"/>
              <a:gd name="T99" fmla="*/ 1813004 h 2660913"/>
              <a:gd name="T100" fmla="*/ 275072 w 2493803"/>
              <a:gd name="T101" fmla="*/ 1819716 h 2660913"/>
              <a:gd name="T102" fmla="*/ 253784 w 2493803"/>
              <a:gd name="T103" fmla="*/ 1674258 h 2660913"/>
              <a:gd name="T104" fmla="*/ 240237 w 2493803"/>
              <a:gd name="T105" fmla="*/ 1276344 h 2660913"/>
              <a:gd name="T106" fmla="*/ 177017 w 2493803"/>
              <a:gd name="T107" fmla="*/ 1727175 h 2660913"/>
              <a:gd name="T108" fmla="*/ 49028 w 2493803"/>
              <a:gd name="T109" fmla="*/ 1827589 h 2660913"/>
              <a:gd name="T110" fmla="*/ 27740 w 2493803"/>
              <a:gd name="T111" fmla="*/ 1642249 h 2660913"/>
              <a:gd name="T112" fmla="*/ 61930 w 2493803"/>
              <a:gd name="T113" fmla="*/ 1215554 h 2660913"/>
              <a:gd name="T114" fmla="*/ 41158 w 2493803"/>
              <a:gd name="T115" fmla="*/ 780210 h 2660913"/>
              <a:gd name="T116" fmla="*/ 258 w 2493803"/>
              <a:gd name="T117" fmla="*/ 567379 h 2660913"/>
              <a:gd name="T118" fmla="*/ 44770 w 2493803"/>
              <a:gd name="T119" fmla="*/ 343835 h 2660913"/>
              <a:gd name="T120" fmla="*/ 195466 w 2493803"/>
              <a:gd name="T121" fmla="*/ 222899 h 2660913"/>
              <a:gd name="T122" fmla="*/ 167340 w 2493803"/>
              <a:gd name="T123" fmla="*/ 108803 h 2660913"/>
              <a:gd name="T124" fmla="*/ 225013 w 2493803"/>
              <a:gd name="T125" fmla="*/ 14585 h 266091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493803" h="2660913">
                <a:moveTo>
                  <a:pt x="2293546" y="1429865"/>
                </a:moveTo>
                <a:lnTo>
                  <a:pt x="2291733" y="1430048"/>
                </a:lnTo>
                <a:lnTo>
                  <a:pt x="2290101" y="1430413"/>
                </a:lnTo>
                <a:lnTo>
                  <a:pt x="2288650" y="1430960"/>
                </a:lnTo>
                <a:lnTo>
                  <a:pt x="2287381" y="1431871"/>
                </a:lnTo>
                <a:lnTo>
                  <a:pt x="2286293" y="1432601"/>
                </a:lnTo>
                <a:lnTo>
                  <a:pt x="2285568" y="1433694"/>
                </a:lnTo>
                <a:lnTo>
                  <a:pt x="2285204" y="1434788"/>
                </a:lnTo>
                <a:lnTo>
                  <a:pt x="2285023" y="1436247"/>
                </a:lnTo>
                <a:lnTo>
                  <a:pt x="2285023" y="1437888"/>
                </a:lnTo>
                <a:lnTo>
                  <a:pt x="2285568" y="1439711"/>
                </a:lnTo>
                <a:lnTo>
                  <a:pt x="2286293" y="1441899"/>
                </a:lnTo>
                <a:lnTo>
                  <a:pt x="2293909" y="1442081"/>
                </a:lnTo>
                <a:lnTo>
                  <a:pt x="2301888" y="1442446"/>
                </a:lnTo>
                <a:lnTo>
                  <a:pt x="2310049" y="1443175"/>
                </a:lnTo>
                <a:lnTo>
                  <a:pt x="2318028" y="1444269"/>
                </a:lnTo>
                <a:lnTo>
                  <a:pt x="2326189" y="1445363"/>
                </a:lnTo>
                <a:lnTo>
                  <a:pt x="2334349" y="1446821"/>
                </a:lnTo>
                <a:lnTo>
                  <a:pt x="2342510" y="1448645"/>
                </a:lnTo>
                <a:lnTo>
                  <a:pt x="2350489" y="1450650"/>
                </a:lnTo>
                <a:lnTo>
                  <a:pt x="2358287" y="1453020"/>
                </a:lnTo>
                <a:lnTo>
                  <a:pt x="2366266" y="1455573"/>
                </a:lnTo>
                <a:lnTo>
                  <a:pt x="2373882" y="1458672"/>
                </a:lnTo>
                <a:lnTo>
                  <a:pt x="2381318" y="1461772"/>
                </a:lnTo>
                <a:lnTo>
                  <a:pt x="2388391" y="1465601"/>
                </a:lnTo>
                <a:lnTo>
                  <a:pt x="2395462" y="1469612"/>
                </a:lnTo>
                <a:lnTo>
                  <a:pt x="2398908" y="1471617"/>
                </a:lnTo>
                <a:lnTo>
                  <a:pt x="2401991" y="1473805"/>
                </a:lnTo>
                <a:lnTo>
                  <a:pt x="2405255" y="1476175"/>
                </a:lnTo>
                <a:lnTo>
                  <a:pt x="2408338" y="1478545"/>
                </a:lnTo>
                <a:lnTo>
                  <a:pt x="2408701" y="1477269"/>
                </a:lnTo>
                <a:lnTo>
                  <a:pt x="2409245" y="1475992"/>
                </a:lnTo>
                <a:lnTo>
                  <a:pt x="2409426" y="1474717"/>
                </a:lnTo>
                <a:lnTo>
                  <a:pt x="2409426" y="1473622"/>
                </a:lnTo>
                <a:lnTo>
                  <a:pt x="2409426" y="1472529"/>
                </a:lnTo>
                <a:lnTo>
                  <a:pt x="2409245" y="1471434"/>
                </a:lnTo>
                <a:lnTo>
                  <a:pt x="2408701" y="1470523"/>
                </a:lnTo>
                <a:lnTo>
                  <a:pt x="2408338" y="1469429"/>
                </a:lnTo>
                <a:lnTo>
                  <a:pt x="2407250" y="1467423"/>
                </a:lnTo>
                <a:lnTo>
                  <a:pt x="2405800" y="1465783"/>
                </a:lnTo>
                <a:lnTo>
                  <a:pt x="2403986" y="1464142"/>
                </a:lnTo>
                <a:lnTo>
                  <a:pt x="2401810" y="1462501"/>
                </a:lnTo>
                <a:lnTo>
                  <a:pt x="2399452" y="1461043"/>
                </a:lnTo>
                <a:lnTo>
                  <a:pt x="2396913" y="1459584"/>
                </a:lnTo>
                <a:lnTo>
                  <a:pt x="2391292" y="1457031"/>
                </a:lnTo>
                <a:lnTo>
                  <a:pt x="2385307" y="1454297"/>
                </a:lnTo>
                <a:lnTo>
                  <a:pt x="2379323" y="1451744"/>
                </a:lnTo>
                <a:lnTo>
                  <a:pt x="2340878" y="1440258"/>
                </a:lnTo>
                <a:lnTo>
                  <a:pt x="2334349" y="1438252"/>
                </a:lnTo>
                <a:lnTo>
                  <a:pt x="2325282" y="1435518"/>
                </a:lnTo>
                <a:lnTo>
                  <a:pt x="2320204" y="1434059"/>
                </a:lnTo>
                <a:lnTo>
                  <a:pt x="2315308" y="1432783"/>
                </a:lnTo>
                <a:lnTo>
                  <a:pt x="2310049" y="1431689"/>
                </a:lnTo>
                <a:lnTo>
                  <a:pt x="2304790" y="1430594"/>
                </a:lnTo>
                <a:lnTo>
                  <a:pt x="2299894" y="1430048"/>
                </a:lnTo>
                <a:lnTo>
                  <a:pt x="2295542" y="1429865"/>
                </a:lnTo>
                <a:lnTo>
                  <a:pt x="2293546" y="1429865"/>
                </a:lnTo>
                <a:close/>
                <a:moveTo>
                  <a:pt x="338279" y="0"/>
                </a:moveTo>
                <a:lnTo>
                  <a:pt x="342065" y="0"/>
                </a:lnTo>
                <a:lnTo>
                  <a:pt x="346032" y="361"/>
                </a:lnTo>
                <a:lnTo>
                  <a:pt x="332328" y="6310"/>
                </a:lnTo>
                <a:lnTo>
                  <a:pt x="328541" y="14603"/>
                </a:lnTo>
                <a:lnTo>
                  <a:pt x="341164" y="9735"/>
                </a:lnTo>
                <a:lnTo>
                  <a:pt x="346934" y="7752"/>
                </a:lnTo>
                <a:lnTo>
                  <a:pt x="352524" y="5589"/>
                </a:lnTo>
                <a:lnTo>
                  <a:pt x="357934" y="3966"/>
                </a:lnTo>
                <a:lnTo>
                  <a:pt x="363163" y="2704"/>
                </a:lnTo>
                <a:lnTo>
                  <a:pt x="368572" y="1622"/>
                </a:lnTo>
                <a:lnTo>
                  <a:pt x="374162" y="1082"/>
                </a:lnTo>
                <a:lnTo>
                  <a:pt x="379932" y="721"/>
                </a:lnTo>
                <a:lnTo>
                  <a:pt x="382637" y="901"/>
                </a:lnTo>
                <a:lnTo>
                  <a:pt x="385883" y="901"/>
                </a:lnTo>
                <a:lnTo>
                  <a:pt x="388768" y="1262"/>
                </a:lnTo>
                <a:lnTo>
                  <a:pt x="392194" y="1622"/>
                </a:lnTo>
                <a:lnTo>
                  <a:pt x="398866" y="2704"/>
                </a:lnTo>
                <a:lnTo>
                  <a:pt x="406079" y="4327"/>
                </a:lnTo>
                <a:lnTo>
                  <a:pt x="414013" y="6670"/>
                </a:lnTo>
                <a:lnTo>
                  <a:pt x="422668" y="9555"/>
                </a:lnTo>
                <a:lnTo>
                  <a:pt x="431864" y="13160"/>
                </a:lnTo>
                <a:lnTo>
                  <a:pt x="460715" y="25960"/>
                </a:lnTo>
                <a:lnTo>
                  <a:pt x="465584" y="26862"/>
                </a:lnTo>
                <a:lnTo>
                  <a:pt x="470453" y="27944"/>
                </a:lnTo>
                <a:lnTo>
                  <a:pt x="475141" y="29206"/>
                </a:lnTo>
                <a:lnTo>
                  <a:pt x="479829" y="30828"/>
                </a:lnTo>
                <a:lnTo>
                  <a:pt x="484518" y="32451"/>
                </a:lnTo>
                <a:lnTo>
                  <a:pt x="489206" y="34073"/>
                </a:lnTo>
                <a:lnTo>
                  <a:pt x="493534" y="36056"/>
                </a:lnTo>
                <a:lnTo>
                  <a:pt x="497861" y="38220"/>
                </a:lnTo>
                <a:lnTo>
                  <a:pt x="502189" y="40563"/>
                </a:lnTo>
                <a:lnTo>
                  <a:pt x="506156" y="42907"/>
                </a:lnTo>
                <a:lnTo>
                  <a:pt x="510303" y="45611"/>
                </a:lnTo>
                <a:lnTo>
                  <a:pt x="514270" y="48135"/>
                </a:lnTo>
                <a:lnTo>
                  <a:pt x="518057" y="51200"/>
                </a:lnTo>
                <a:lnTo>
                  <a:pt x="521844" y="54084"/>
                </a:lnTo>
                <a:lnTo>
                  <a:pt x="525270" y="57329"/>
                </a:lnTo>
                <a:lnTo>
                  <a:pt x="528696" y="60394"/>
                </a:lnTo>
                <a:lnTo>
                  <a:pt x="531942" y="64000"/>
                </a:lnTo>
                <a:lnTo>
                  <a:pt x="535187" y="67425"/>
                </a:lnTo>
                <a:lnTo>
                  <a:pt x="538072" y="71031"/>
                </a:lnTo>
                <a:lnTo>
                  <a:pt x="541138" y="74997"/>
                </a:lnTo>
                <a:lnTo>
                  <a:pt x="543662" y="78783"/>
                </a:lnTo>
                <a:lnTo>
                  <a:pt x="546367" y="82749"/>
                </a:lnTo>
                <a:lnTo>
                  <a:pt x="548711" y="87076"/>
                </a:lnTo>
                <a:lnTo>
                  <a:pt x="550695" y="91042"/>
                </a:lnTo>
                <a:lnTo>
                  <a:pt x="552859" y="95549"/>
                </a:lnTo>
                <a:lnTo>
                  <a:pt x="554662" y="100056"/>
                </a:lnTo>
                <a:lnTo>
                  <a:pt x="556285" y="104383"/>
                </a:lnTo>
                <a:lnTo>
                  <a:pt x="557908" y="109070"/>
                </a:lnTo>
                <a:lnTo>
                  <a:pt x="559170" y="113938"/>
                </a:lnTo>
                <a:lnTo>
                  <a:pt x="560252" y="118806"/>
                </a:lnTo>
                <a:lnTo>
                  <a:pt x="561153" y="123493"/>
                </a:lnTo>
                <a:lnTo>
                  <a:pt x="561875" y="128541"/>
                </a:lnTo>
                <a:lnTo>
                  <a:pt x="541498" y="119527"/>
                </a:lnTo>
                <a:lnTo>
                  <a:pt x="548351" y="155944"/>
                </a:lnTo>
                <a:lnTo>
                  <a:pt x="549613" y="164236"/>
                </a:lnTo>
                <a:lnTo>
                  <a:pt x="550875" y="171448"/>
                </a:lnTo>
                <a:lnTo>
                  <a:pt x="551416" y="174693"/>
                </a:lnTo>
                <a:lnTo>
                  <a:pt x="551777" y="177577"/>
                </a:lnTo>
                <a:lnTo>
                  <a:pt x="551957" y="180282"/>
                </a:lnTo>
                <a:lnTo>
                  <a:pt x="551777" y="182625"/>
                </a:lnTo>
                <a:lnTo>
                  <a:pt x="551416" y="184969"/>
                </a:lnTo>
                <a:lnTo>
                  <a:pt x="550514" y="187132"/>
                </a:lnTo>
                <a:lnTo>
                  <a:pt x="549613" y="188935"/>
                </a:lnTo>
                <a:lnTo>
                  <a:pt x="548170" y="190558"/>
                </a:lnTo>
                <a:lnTo>
                  <a:pt x="546367" y="192360"/>
                </a:lnTo>
                <a:lnTo>
                  <a:pt x="543843" y="193803"/>
                </a:lnTo>
                <a:lnTo>
                  <a:pt x="541138" y="195245"/>
                </a:lnTo>
                <a:lnTo>
                  <a:pt x="537712" y="196507"/>
                </a:lnTo>
                <a:lnTo>
                  <a:pt x="536990" y="200473"/>
                </a:lnTo>
                <a:lnTo>
                  <a:pt x="536810" y="204079"/>
                </a:lnTo>
                <a:lnTo>
                  <a:pt x="536990" y="208045"/>
                </a:lnTo>
                <a:lnTo>
                  <a:pt x="537351" y="212011"/>
                </a:lnTo>
                <a:lnTo>
                  <a:pt x="538072" y="215617"/>
                </a:lnTo>
                <a:lnTo>
                  <a:pt x="539335" y="219403"/>
                </a:lnTo>
                <a:lnTo>
                  <a:pt x="540417" y="223188"/>
                </a:lnTo>
                <a:lnTo>
                  <a:pt x="541859" y="226794"/>
                </a:lnTo>
                <a:lnTo>
                  <a:pt x="543302" y="230580"/>
                </a:lnTo>
                <a:lnTo>
                  <a:pt x="544744" y="234005"/>
                </a:lnTo>
                <a:lnTo>
                  <a:pt x="548170" y="240856"/>
                </a:lnTo>
                <a:lnTo>
                  <a:pt x="551596" y="247346"/>
                </a:lnTo>
                <a:lnTo>
                  <a:pt x="554481" y="253476"/>
                </a:lnTo>
                <a:lnTo>
                  <a:pt x="555744" y="256360"/>
                </a:lnTo>
                <a:lnTo>
                  <a:pt x="556645" y="259064"/>
                </a:lnTo>
                <a:lnTo>
                  <a:pt x="557727" y="261769"/>
                </a:lnTo>
                <a:lnTo>
                  <a:pt x="558268" y="264112"/>
                </a:lnTo>
                <a:lnTo>
                  <a:pt x="558448" y="266276"/>
                </a:lnTo>
                <a:lnTo>
                  <a:pt x="558268" y="268619"/>
                </a:lnTo>
                <a:lnTo>
                  <a:pt x="557908" y="270422"/>
                </a:lnTo>
                <a:lnTo>
                  <a:pt x="557367" y="271324"/>
                </a:lnTo>
                <a:lnTo>
                  <a:pt x="556826" y="272225"/>
                </a:lnTo>
                <a:lnTo>
                  <a:pt x="556285" y="273126"/>
                </a:lnTo>
                <a:lnTo>
                  <a:pt x="555563" y="273848"/>
                </a:lnTo>
                <a:lnTo>
                  <a:pt x="554662" y="274569"/>
                </a:lnTo>
                <a:lnTo>
                  <a:pt x="553760" y="275290"/>
                </a:lnTo>
                <a:lnTo>
                  <a:pt x="551416" y="276372"/>
                </a:lnTo>
                <a:lnTo>
                  <a:pt x="548351" y="277273"/>
                </a:lnTo>
                <a:lnTo>
                  <a:pt x="544744" y="277994"/>
                </a:lnTo>
                <a:lnTo>
                  <a:pt x="540597" y="278535"/>
                </a:lnTo>
                <a:lnTo>
                  <a:pt x="535728" y="278715"/>
                </a:lnTo>
                <a:lnTo>
                  <a:pt x="530138" y="278715"/>
                </a:lnTo>
                <a:lnTo>
                  <a:pt x="530679" y="283402"/>
                </a:lnTo>
                <a:lnTo>
                  <a:pt x="531040" y="287549"/>
                </a:lnTo>
                <a:lnTo>
                  <a:pt x="531220" y="290974"/>
                </a:lnTo>
                <a:lnTo>
                  <a:pt x="531220" y="294400"/>
                </a:lnTo>
                <a:lnTo>
                  <a:pt x="530679" y="297645"/>
                </a:lnTo>
                <a:lnTo>
                  <a:pt x="529958" y="301070"/>
                </a:lnTo>
                <a:lnTo>
                  <a:pt x="528876" y="304856"/>
                </a:lnTo>
                <a:lnTo>
                  <a:pt x="527253" y="309002"/>
                </a:lnTo>
                <a:lnTo>
                  <a:pt x="524729" y="311346"/>
                </a:lnTo>
                <a:lnTo>
                  <a:pt x="522745" y="313509"/>
                </a:lnTo>
                <a:lnTo>
                  <a:pt x="520942" y="315493"/>
                </a:lnTo>
                <a:lnTo>
                  <a:pt x="519139" y="317836"/>
                </a:lnTo>
                <a:lnTo>
                  <a:pt x="517696" y="319819"/>
                </a:lnTo>
                <a:lnTo>
                  <a:pt x="516614" y="321983"/>
                </a:lnTo>
                <a:lnTo>
                  <a:pt x="515533" y="324146"/>
                </a:lnTo>
                <a:lnTo>
                  <a:pt x="514631" y="326309"/>
                </a:lnTo>
                <a:lnTo>
                  <a:pt x="513729" y="328653"/>
                </a:lnTo>
                <a:lnTo>
                  <a:pt x="513188" y="330817"/>
                </a:lnTo>
                <a:lnTo>
                  <a:pt x="512647" y="332980"/>
                </a:lnTo>
                <a:lnTo>
                  <a:pt x="512287" y="335324"/>
                </a:lnTo>
                <a:lnTo>
                  <a:pt x="512106" y="337667"/>
                </a:lnTo>
                <a:lnTo>
                  <a:pt x="512106" y="340191"/>
                </a:lnTo>
                <a:lnTo>
                  <a:pt x="512287" y="345239"/>
                </a:lnTo>
                <a:lnTo>
                  <a:pt x="512287" y="347583"/>
                </a:lnTo>
                <a:lnTo>
                  <a:pt x="512287" y="349566"/>
                </a:lnTo>
                <a:lnTo>
                  <a:pt x="512106" y="351369"/>
                </a:lnTo>
                <a:lnTo>
                  <a:pt x="511746" y="352991"/>
                </a:lnTo>
                <a:lnTo>
                  <a:pt x="511205" y="354794"/>
                </a:lnTo>
                <a:lnTo>
                  <a:pt x="510664" y="356416"/>
                </a:lnTo>
                <a:lnTo>
                  <a:pt x="509943" y="357859"/>
                </a:lnTo>
                <a:lnTo>
                  <a:pt x="509221" y="359301"/>
                </a:lnTo>
                <a:lnTo>
                  <a:pt x="508139" y="360743"/>
                </a:lnTo>
                <a:lnTo>
                  <a:pt x="507058" y="361825"/>
                </a:lnTo>
                <a:lnTo>
                  <a:pt x="505795" y="362907"/>
                </a:lnTo>
                <a:lnTo>
                  <a:pt x="504533" y="363988"/>
                </a:lnTo>
                <a:lnTo>
                  <a:pt x="503271" y="364890"/>
                </a:lnTo>
                <a:lnTo>
                  <a:pt x="501828" y="365971"/>
                </a:lnTo>
                <a:lnTo>
                  <a:pt x="498402" y="367414"/>
                </a:lnTo>
                <a:lnTo>
                  <a:pt x="494796" y="368495"/>
                </a:lnTo>
                <a:lnTo>
                  <a:pt x="491189" y="369577"/>
                </a:lnTo>
                <a:lnTo>
                  <a:pt x="487042" y="370298"/>
                </a:lnTo>
                <a:lnTo>
                  <a:pt x="482534" y="370659"/>
                </a:lnTo>
                <a:lnTo>
                  <a:pt x="478206" y="371019"/>
                </a:lnTo>
                <a:lnTo>
                  <a:pt x="473518" y="371200"/>
                </a:lnTo>
                <a:lnTo>
                  <a:pt x="468650" y="371019"/>
                </a:lnTo>
                <a:lnTo>
                  <a:pt x="463601" y="370839"/>
                </a:lnTo>
                <a:lnTo>
                  <a:pt x="456207" y="367954"/>
                </a:lnTo>
                <a:lnTo>
                  <a:pt x="453322" y="366873"/>
                </a:lnTo>
                <a:lnTo>
                  <a:pt x="450437" y="365971"/>
                </a:lnTo>
                <a:lnTo>
                  <a:pt x="448995" y="365611"/>
                </a:lnTo>
                <a:lnTo>
                  <a:pt x="447552" y="365431"/>
                </a:lnTo>
                <a:lnTo>
                  <a:pt x="446290" y="365611"/>
                </a:lnTo>
                <a:lnTo>
                  <a:pt x="444487" y="365611"/>
                </a:lnTo>
                <a:lnTo>
                  <a:pt x="443044" y="366152"/>
                </a:lnTo>
                <a:lnTo>
                  <a:pt x="441241" y="366693"/>
                </a:lnTo>
                <a:lnTo>
                  <a:pt x="437274" y="367954"/>
                </a:lnTo>
                <a:lnTo>
                  <a:pt x="447011" y="380754"/>
                </a:lnTo>
                <a:lnTo>
                  <a:pt x="451339" y="386523"/>
                </a:lnTo>
                <a:lnTo>
                  <a:pt x="455847" y="391932"/>
                </a:lnTo>
                <a:lnTo>
                  <a:pt x="460175" y="396619"/>
                </a:lnTo>
                <a:lnTo>
                  <a:pt x="464682" y="401307"/>
                </a:lnTo>
                <a:lnTo>
                  <a:pt x="469190" y="405814"/>
                </a:lnTo>
                <a:lnTo>
                  <a:pt x="474059" y="409960"/>
                </a:lnTo>
                <a:lnTo>
                  <a:pt x="479288" y="413746"/>
                </a:lnTo>
                <a:lnTo>
                  <a:pt x="484698" y="417712"/>
                </a:lnTo>
                <a:lnTo>
                  <a:pt x="490648" y="421318"/>
                </a:lnTo>
                <a:lnTo>
                  <a:pt x="497140" y="425104"/>
                </a:lnTo>
                <a:lnTo>
                  <a:pt x="504353" y="428890"/>
                </a:lnTo>
                <a:lnTo>
                  <a:pt x="512106" y="432495"/>
                </a:lnTo>
                <a:lnTo>
                  <a:pt x="520762" y="436461"/>
                </a:lnTo>
                <a:lnTo>
                  <a:pt x="530138" y="440608"/>
                </a:lnTo>
                <a:lnTo>
                  <a:pt x="551777" y="449442"/>
                </a:lnTo>
                <a:lnTo>
                  <a:pt x="561694" y="453588"/>
                </a:lnTo>
                <a:lnTo>
                  <a:pt x="571251" y="457374"/>
                </a:lnTo>
                <a:lnTo>
                  <a:pt x="580267" y="461521"/>
                </a:lnTo>
                <a:lnTo>
                  <a:pt x="588922" y="465847"/>
                </a:lnTo>
                <a:lnTo>
                  <a:pt x="592889" y="467830"/>
                </a:lnTo>
                <a:lnTo>
                  <a:pt x="596856" y="470174"/>
                </a:lnTo>
                <a:lnTo>
                  <a:pt x="600643" y="472518"/>
                </a:lnTo>
                <a:lnTo>
                  <a:pt x="604610" y="474861"/>
                </a:lnTo>
                <a:lnTo>
                  <a:pt x="608397" y="477566"/>
                </a:lnTo>
                <a:lnTo>
                  <a:pt x="611823" y="480090"/>
                </a:lnTo>
                <a:lnTo>
                  <a:pt x="615429" y="482974"/>
                </a:lnTo>
                <a:lnTo>
                  <a:pt x="618855" y="486039"/>
                </a:lnTo>
                <a:lnTo>
                  <a:pt x="622281" y="489104"/>
                </a:lnTo>
                <a:lnTo>
                  <a:pt x="625347" y="492349"/>
                </a:lnTo>
                <a:lnTo>
                  <a:pt x="628593" y="495774"/>
                </a:lnTo>
                <a:lnTo>
                  <a:pt x="631658" y="499560"/>
                </a:lnTo>
                <a:lnTo>
                  <a:pt x="634724" y="503706"/>
                </a:lnTo>
                <a:lnTo>
                  <a:pt x="637609" y="507673"/>
                </a:lnTo>
                <a:lnTo>
                  <a:pt x="640494" y="512180"/>
                </a:lnTo>
                <a:lnTo>
                  <a:pt x="643379" y="516867"/>
                </a:lnTo>
                <a:lnTo>
                  <a:pt x="646084" y="521915"/>
                </a:lnTo>
                <a:lnTo>
                  <a:pt x="648788" y="527323"/>
                </a:lnTo>
                <a:lnTo>
                  <a:pt x="651493" y="532732"/>
                </a:lnTo>
                <a:lnTo>
                  <a:pt x="654018" y="538501"/>
                </a:lnTo>
                <a:lnTo>
                  <a:pt x="670607" y="584653"/>
                </a:lnTo>
                <a:lnTo>
                  <a:pt x="674213" y="591504"/>
                </a:lnTo>
                <a:lnTo>
                  <a:pt x="677099" y="597453"/>
                </a:lnTo>
                <a:lnTo>
                  <a:pt x="678180" y="599977"/>
                </a:lnTo>
                <a:lnTo>
                  <a:pt x="679262" y="602681"/>
                </a:lnTo>
                <a:lnTo>
                  <a:pt x="679984" y="605025"/>
                </a:lnTo>
                <a:lnTo>
                  <a:pt x="680705" y="607368"/>
                </a:lnTo>
                <a:lnTo>
                  <a:pt x="681246" y="610073"/>
                </a:lnTo>
                <a:lnTo>
                  <a:pt x="681607" y="612596"/>
                </a:lnTo>
                <a:lnTo>
                  <a:pt x="681787" y="615301"/>
                </a:lnTo>
                <a:lnTo>
                  <a:pt x="681787" y="618005"/>
                </a:lnTo>
                <a:lnTo>
                  <a:pt x="681787" y="621250"/>
                </a:lnTo>
                <a:lnTo>
                  <a:pt x="681787" y="624495"/>
                </a:lnTo>
                <a:lnTo>
                  <a:pt x="681066" y="632067"/>
                </a:lnTo>
                <a:lnTo>
                  <a:pt x="687557" y="635132"/>
                </a:lnTo>
                <a:lnTo>
                  <a:pt x="692786" y="637295"/>
                </a:lnTo>
                <a:lnTo>
                  <a:pt x="694950" y="638377"/>
                </a:lnTo>
                <a:lnTo>
                  <a:pt x="696753" y="639639"/>
                </a:lnTo>
                <a:lnTo>
                  <a:pt x="698376" y="640720"/>
                </a:lnTo>
                <a:lnTo>
                  <a:pt x="699819" y="641802"/>
                </a:lnTo>
                <a:lnTo>
                  <a:pt x="701081" y="643064"/>
                </a:lnTo>
                <a:lnTo>
                  <a:pt x="702343" y="644506"/>
                </a:lnTo>
                <a:lnTo>
                  <a:pt x="703245" y="646489"/>
                </a:lnTo>
                <a:lnTo>
                  <a:pt x="704146" y="648472"/>
                </a:lnTo>
                <a:lnTo>
                  <a:pt x="705048" y="650636"/>
                </a:lnTo>
                <a:lnTo>
                  <a:pt x="705769" y="653520"/>
                </a:lnTo>
                <a:lnTo>
                  <a:pt x="707753" y="660191"/>
                </a:lnTo>
                <a:lnTo>
                  <a:pt x="712621" y="660371"/>
                </a:lnTo>
                <a:lnTo>
                  <a:pt x="717129" y="660912"/>
                </a:lnTo>
                <a:lnTo>
                  <a:pt x="719113" y="661272"/>
                </a:lnTo>
                <a:lnTo>
                  <a:pt x="721096" y="661813"/>
                </a:lnTo>
                <a:lnTo>
                  <a:pt x="722900" y="662354"/>
                </a:lnTo>
                <a:lnTo>
                  <a:pt x="724342" y="663075"/>
                </a:lnTo>
                <a:lnTo>
                  <a:pt x="726145" y="663977"/>
                </a:lnTo>
                <a:lnTo>
                  <a:pt x="727588" y="664878"/>
                </a:lnTo>
                <a:lnTo>
                  <a:pt x="728850" y="665779"/>
                </a:lnTo>
                <a:lnTo>
                  <a:pt x="730112" y="666861"/>
                </a:lnTo>
                <a:lnTo>
                  <a:pt x="732457" y="669025"/>
                </a:lnTo>
                <a:lnTo>
                  <a:pt x="734620" y="671909"/>
                </a:lnTo>
                <a:lnTo>
                  <a:pt x="736604" y="674794"/>
                </a:lnTo>
                <a:lnTo>
                  <a:pt x="738768" y="678039"/>
                </a:lnTo>
                <a:lnTo>
                  <a:pt x="742735" y="685610"/>
                </a:lnTo>
                <a:lnTo>
                  <a:pt x="747603" y="694444"/>
                </a:lnTo>
                <a:lnTo>
                  <a:pt x="750308" y="699492"/>
                </a:lnTo>
                <a:lnTo>
                  <a:pt x="753734" y="704720"/>
                </a:lnTo>
                <a:lnTo>
                  <a:pt x="761488" y="716078"/>
                </a:lnTo>
                <a:lnTo>
                  <a:pt x="764914" y="721486"/>
                </a:lnTo>
                <a:lnTo>
                  <a:pt x="767979" y="726715"/>
                </a:lnTo>
                <a:lnTo>
                  <a:pt x="770865" y="732123"/>
                </a:lnTo>
                <a:lnTo>
                  <a:pt x="772127" y="734827"/>
                </a:lnTo>
                <a:lnTo>
                  <a:pt x="773209" y="737712"/>
                </a:lnTo>
                <a:lnTo>
                  <a:pt x="774291" y="740777"/>
                </a:lnTo>
                <a:lnTo>
                  <a:pt x="775192" y="743841"/>
                </a:lnTo>
                <a:lnTo>
                  <a:pt x="776274" y="747267"/>
                </a:lnTo>
                <a:lnTo>
                  <a:pt x="777176" y="750872"/>
                </a:lnTo>
                <a:lnTo>
                  <a:pt x="782946" y="754658"/>
                </a:lnTo>
                <a:lnTo>
                  <a:pt x="788175" y="758444"/>
                </a:lnTo>
                <a:lnTo>
                  <a:pt x="792683" y="762050"/>
                </a:lnTo>
                <a:lnTo>
                  <a:pt x="797011" y="765836"/>
                </a:lnTo>
                <a:lnTo>
                  <a:pt x="801158" y="769982"/>
                </a:lnTo>
                <a:lnTo>
                  <a:pt x="805125" y="774129"/>
                </a:lnTo>
                <a:lnTo>
                  <a:pt x="809092" y="778996"/>
                </a:lnTo>
                <a:lnTo>
                  <a:pt x="813420" y="784765"/>
                </a:lnTo>
                <a:lnTo>
                  <a:pt x="825682" y="788551"/>
                </a:lnTo>
                <a:lnTo>
                  <a:pt x="831812" y="790715"/>
                </a:lnTo>
                <a:lnTo>
                  <a:pt x="837583" y="792698"/>
                </a:lnTo>
                <a:lnTo>
                  <a:pt x="843713" y="795222"/>
                </a:lnTo>
                <a:lnTo>
                  <a:pt x="849664" y="797565"/>
                </a:lnTo>
                <a:lnTo>
                  <a:pt x="855615" y="800269"/>
                </a:lnTo>
                <a:lnTo>
                  <a:pt x="861204" y="802974"/>
                </a:lnTo>
                <a:lnTo>
                  <a:pt x="866794" y="805858"/>
                </a:lnTo>
                <a:lnTo>
                  <a:pt x="872204" y="809284"/>
                </a:lnTo>
                <a:lnTo>
                  <a:pt x="877433" y="812889"/>
                </a:lnTo>
                <a:lnTo>
                  <a:pt x="882482" y="816675"/>
                </a:lnTo>
                <a:lnTo>
                  <a:pt x="886990" y="820822"/>
                </a:lnTo>
                <a:lnTo>
                  <a:pt x="889334" y="822985"/>
                </a:lnTo>
                <a:lnTo>
                  <a:pt x="891498" y="825329"/>
                </a:lnTo>
                <a:lnTo>
                  <a:pt x="893482" y="827672"/>
                </a:lnTo>
                <a:lnTo>
                  <a:pt x="895645" y="830016"/>
                </a:lnTo>
                <a:lnTo>
                  <a:pt x="897449" y="832720"/>
                </a:lnTo>
                <a:lnTo>
                  <a:pt x="899252" y="835244"/>
                </a:lnTo>
                <a:lnTo>
                  <a:pt x="904481" y="835965"/>
                </a:lnTo>
                <a:lnTo>
                  <a:pt x="909169" y="836686"/>
                </a:lnTo>
                <a:lnTo>
                  <a:pt x="913497" y="837768"/>
                </a:lnTo>
                <a:lnTo>
                  <a:pt x="917284" y="838489"/>
                </a:lnTo>
                <a:lnTo>
                  <a:pt x="921070" y="839571"/>
                </a:lnTo>
                <a:lnTo>
                  <a:pt x="924496" y="840652"/>
                </a:lnTo>
                <a:lnTo>
                  <a:pt x="927923" y="841734"/>
                </a:lnTo>
                <a:lnTo>
                  <a:pt x="930988" y="843176"/>
                </a:lnTo>
                <a:lnTo>
                  <a:pt x="934234" y="844799"/>
                </a:lnTo>
                <a:lnTo>
                  <a:pt x="937299" y="846421"/>
                </a:lnTo>
                <a:lnTo>
                  <a:pt x="940545" y="848224"/>
                </a:lnTo>
                <a:lnTo>
                  <a:pt x="943971" y="850388"/>
                </a:lnTo>
                <a:lnTo>
                  <a:pt x="951003" y="855075"/>
                </a:lnTo>
                <a:lnTo>
                  <a:pt x="959118" y="861024"/>
                </a:lnTo>
                <a:lnTo>
                  <a:pt x="977871" y="871481"/>
                </a:lnTo>
                <a:lnTo>
                  <a:pt x="980576" y="871300"/>
                </a:lnTo>
                <a:lnTo>
                  <a:pt x="983281" y="871120"/>
                </a:lnTo>
                <a:lnTo>
                  <a:pt x="985444" y="871120"/>
                </a:lnTo>
                <a:lnTo>
                  <a:pt x="987608" y="871300"/>
                </a:lnTo>
                <a:lnTo>
                  <a:pt x="989411" y="871481"/>
                </a:lnTo>
                <a:lnTo>
                  <a:pt x="991215" y="871841"/>
                </a:lnTo>
                <a:lnTo>
                  <a:pt x="992837" y="872382"/>
                </a:lnTo>
                <a:lnTo>
                  <a:pt x="994641" y="872923"/>
                </a:lnTo>
                <a:lnTo>
                  <a:pt x="997886" y="874726"/>
                </a:lnTo>
                <a:lnTo>
                  <a:pt x="1001312" y="876709"/>
                </a:lnTo>
                <a:lnTo>
                  <a:pt x="1009607" y="882117"/>
                </a:lnTo>
                <a:lnTo>
                  <a:pt x="1013574" y="880675"/>
                </a:lnTo>
                <a:lnTo>
                  <a:pt x="1017181" y="879593"/>
                </a:lnTo>
                <a:lnTo>
                  <a:pt x="1020787" y="879052"/>
                </a:lnTo>
                <a:lnTo>
                  <a:pt x="1024033" y="878692"/>
                </a:lnTo>
                <a:lnTo>
                  <a:pt x="1027278" y="878872"/>
                </a:lnTo>
                <a:lnTo>
                  <a:pt x="1030164" y="879052"/>
                </a:lnTo>
                <a:lnTo>
                  <a:pt x="1033409" y="879774"/>
                </a:lnTo>
                <a:lnTo>
                  <a:pt x="1036114" y="880495"/>
                </a:lnTo>
                <a:lnTo>
                  <a:pt x="1039180" y="881757"/>
                </a:lnTo>
                <a:lnTo>
                  <a:pt x="1042065" y="883019"/>
                </a:lnTo>
                <a:lnTo>
                  <a:pt x="1048195" y="885903"/>
                </a:lnTo>
                <a:lnTo>
                  <a:pt x="1054867" y="889148"/>
                </a:lnTo>
                <a:lnTo>
                  <a:pt x="1062621" y="892574"/>
                </a:lnTo>
                <a:lnTo>
                  <a:pt x="1067129" y="894016"/>
                </a:lnTo>
                <a:lnTo>
                  <a:pt x="1071637" y="895278"/>
                </a:lnTo>
                <a:lnTo>
                  <a:pt x="1080112" y="897802"/>
                </a:lnTo>
                <a:lnTo>
                  <a:pt x="1087866" y="900326"/>
                </a:lnTo>
                <a:lnTo>
                  <a:pt x="1091472" y="901407"/>
                </a:lnTo>
                <a:lnTo>
                  <a:pt x="1095078" y="902309"/>
                </a:lnTo>
                <a:lnTo>
                  <a:pt x="1098144" y="902850"/>
                </a:lnTo>
                <a:lnTo>
                  <a:pt x="1101390" y="903390"/>
                </a:lnTo>
                <a:lnTo>
                  <a:pt x="1104094" y="903390"/>
                </a:lnTo>
                <a:lnTo>
                  <a:pt x="1106980" y="903210"/>
                </a:lnTo>
                <a:lnTo>
                  <a:pt x="1108061" y="903030"/>
                </a:lnTo>
                <a:lnTo>
                  <a:pt x="1109324" y="902669"/>
                </a:lnTo>
                <a:lnTo>
                  <a:pt x="1110406" y="902309"/>
                </a:lnTo>
                <a:lnTo>
                  <a:pt x="1111488" y="901768"/>
                </a:lnTo>
                <a:lnTo>
                  <a:pt x="1112750" y="901047"/>
                </a:lnTo>
                <a:lnTo>
                  <a:pt x="1113651" y="900326"/>
                </a:lnTo>
                <a:lnTo>
                  <a:pt x="1114553" y="899244"/>
                </a:lnTo>
                <a:lnTo>
                  <a:pt x="1115455" y="898162"/>
                </a:lnTo>
                <a:lnTo>
                  <a:pt x="1117258" y="895999"/>
                </a:lnTo>
                <a:lnTo>
                  <a:pt x="1119061" y="894196"/>
                </a:lnTo>
                <a:lnTo>
                  <a:pt x="1120684" y="892393"/>
                </a:lnTo>
                <a:lnTo>
                  <a:pt x="1122487" y="890771"/>
                </a:lnTo>
                <a:lnTo>
                  <a:pt x="1126995" y="887345"/>
                </a:lnTo>
                <a:lnTo>
                  <a:pt x="1132765" y="882838"/>
                </a:lnTo>
                <a:lnTo>
                  <a:pt x="1137453" y="879774"/>
                </a:lnTo>
                <a:lnTo>
                  <a:pt x="1141420" y="877069"/>
                </a:lnTo>
                <a:lnTo>
                  <a:pt x="1144847" y="874185"/>
                </a:lnTo>
                <a:lnTo>
                  <a:pt x="1147912" y="871481"/>
                </a:lnTo>
                <a:lnTo>
                  <a:pt x="1150977" y="868236"/>
                </a:lnTo>
                <a:lnTo>
                  <a:pt x="1153682" y="864990"/>
                </a:lnTo>
                <a:lnTo>
                  <a:pt x="1156748" y="861024"/>
                </a:lnTo>
                <a:lnTo>
                  <a:pt x="1159813" y="856517"/>
                </a:lnTo>
                <a:lnTo>
                  <a:pt x="1161075" y="855255"/>
                </a:lnTo>
                <a:lnTo>
                  <a:pt x="1162878" y="853993"/>
                </a:lnTo>
                <a:lnTo>
                  <a:pt x="1167026" y="851289"/>
                </a:lnTo>
                <a:lnTo>
                  <a:pt x="1169550" y="849667"/>
                </a:lnTo>
                <a:lnTo>
                  <a:pt x="1171534" y="848224"/>
                </a:lnTo>
                <a:lnTo>
                  <a:pt x="1173337" y="846421"/>
                </a:lnTo>
                <a:lnTo>
                  <a:pt x="1174058" y="845520"/>
                </a:lnTo>
                <a:lnTo>
                  <a:pt x="1174780" y="844619"/>
                </a:lnTo>
                <a:lnTo>
                  <a:pt x="1176763" y="841193"/>
                </a:lnTo>
                <a:lnTo>
                  <a:pt x="1178567" y="838489"/>
                </a:lnTo>
                <a:lnTo>
                  <a:pt x="1180730" y="835965"/>
                </a:lnTo>
                <a:lnTo>
                  <a:pt x="1182534" y="833982"/>
                </a:lnTo>
                <a:lnTo>
                  <a:pt x="1184517" y="832540"/>
                </a:lnTo>
                <a:lnTo>
                  <a:pt x="1186320" y="831458"/>
                </a:lnTo>
                <a:lnTo>
                  <a:pt x="1188304" y="830557"/>
                </a:lnTo>
                <a:lnTo>
                  <a:pt x="1189927" y="830196"/>
                </a:lnTo>
                <a:lnTo>
                  <a:pt x="1191550" y="830196"/>
                </a:lnTo>
                <a:lnTo>
                  <a:pt x="1193353" y="830557"/>
                </a:lnTo>
                <a:lnTo>
                  <a:pt x="1194795" y="831458"/>
                </a:lnTo>
                <a:lnTo>
                  <a:pt x="1196058" y="832360"/>
                </a:lnTo>
                <a:lnTo>
                  <a:pt x="1197140" y="833621"/>
                </a:lnTo>
                <a:lnTo>
                  <a:pt x="1198221" y="835064"/>
                </a:lnTo>
                <a:lnTo>
                  <a:pt x="1198943" y="836686"/>
                </a:lnTo>
                <a:lnTo>
                  <a:pt x="1199844" y="838850"/>
                </a:lnTo>
                <a:lnTo>
                  <a:pt x="1200205" y="841013"/>
                </a:lnTo>
                <a:lnTo>
                  <a:pt x="1200566" y="843357"/>
                </a:lnTo>
                <a:lnTo>
                  <a:pt x="1200566" y="846061"/>
                </a:lnTo>
                <a:lnTo>
                  <a:pt x="1200205" y="848585"/>
                </a:lnTo>
                <a:lnTo>
                  <a:pt x="1199844" y="851469"/>
                </a:lnTo>
                <a:lnTo>
                  <a:pt x="1198762" y="854354"/>
                </a:lnTo>
                <a:lnTo>
                  <a:pt x="1197680" y="857599"/>
                </a:lnTo>
                <a:lnTo>
                  <a:pt x="1196418" y="860483"/>
                </a:lnTo>
                <a:lnTo>
                  <a:pt x="1194615" y="863728"/>
                </a:lnTo>
                <a:lnTo>
                  <a:pt x="1192451" y="866974"/>
                </a:lnTo>
                <a:lnTo>
                  <a:pt x="1190107" y="870219"/>
                </a:lnTo>
                <a:lnTo>
                  <a:pt x="1187402" y="873283"/>
                </a:lnTo>
                <a:lnTo>
                  <a:pt x="1183976" y="876709"/>
                </a:lnTo>
                <a:lnTo>
                  <a:pt x="1180370" y="879774"/>
                </a:lnTo>
                <a:lnTo>
                  <a:pt x="1176402" y="882838"/>
                </a:lnTo>
                <a:lnTo>
                  <a:pt x="1171894" y="885903"/>
                </a:lnTo>
                <a:lnTo>
                  <a:pt x="1170272" y="888427"/>
                </a:lnTo>
                <a:lnTo>
                  <a:pt x="1168829" y="890590"/>
                </a:lnTo>
                <a:lnTo>
                  <a:pt x="1167386" y="892754"/>
                </a:lnTo>
                <a:lnTo>
                  <a:pt x="1166305" y="894917"/>
                </a:lnTo>
                <a:lnTo>
                  <a:pt x="1165583" y="896900"/>
                </a:lnTo>
                <a:lnTo>
                  <a:pt x="1165042" y="898703"/>
                </a:lnTo>
                <a:lnTo>
                  <a:pt x="1164682" y="900506"/>
                </a:lnTo>
                <a:lnTo>
                  <a:pt x="1164501" y="902128"/>
                </a:lnTo>
                <a:lnTo>
                  <a:pt x="1164501" y="903751"/>
                </a:lnTo>
                <a:lnTo>
                  <a:pt x="1164682" y="905013"/>
                </a:lnTo>
                <a:lnTo>
                  <a:pt x="1165042" y="906635"/>
                </a:lnTo>
                <a:lnTo>
                  <a:pt x="1165583" y="907897"/>
                </a:lnTo>
                <a:lnTo>
                  <a:pt x="1166305" y="909159"/>
                </a:lnTo>
                <a:lnTo>
                  <a:pt x="1167206" y="910241"/>
                </a:lnTo>
                <a:lnTo>
                  <a:pt x="1168288" y="911323"/>
                </a:lnTo>
                <a:lnTo>
                  <a:pt x="1169550" y="912585"/>
                </a:lnTo>
                <a:lnTo>
                  <a:pt x="1172075" y="914568"/>
                </a:lnTo>
                <a:lnTo>
                  <a:pt x="1175321" y="916551"/>
                </a:lnTo>
                <a:lnTo>
                  <a:pt x="1178567" y="918534"/>
                </a:lnTo>
                <a:lnTo>
                  <a:pt x="1182353" y="920337"/>
                </a:lnTo>
                <a:lnTo>
                  <a:pt x="1190287" y="923942"/>
                </a:lnTo>
                <a:lnTo>
                  <a:pt x="1194435" y="926106"/>
                </a:lnTo>
                <a:lnTo>
                  <a:pt x="1198402" y="928269"/>
                </a:lnTo>
                <a:lnTo>
                  <a:pt x="1209762" y="934759"/>
                </a:lnTo>
                <a:lnTo>
                  <a:pt x="1221122" y="940889"/>
                </a:lnTo>
                <a:lnTo>
                  <a:pt x="1243482" y="952968"/>
                </a:lnTo>
                <a:lnTo>
                  <a:pt x="1248841" y="955866"/>
                </a:lnTo>
                <a:lnTo>
                  <a:pt x="1257041" y="951607"/>
                </a:lnTo>
                <a:lnTo>
                  <a:pt x="1275263" y="942235"/>
                </a:lnTo>
                <a:lnTo>
                  <a:pt x="1283562" y="937368"/>
                </a:lnTo>
                <a:lnTo>
                  <a:pt x="1291861" y="932502"/>
                </a:lnTo>
                <a:lnTo>
                  <a:pt x="1299799" y="927997"/>
                </a:lnTo>
                <a:lnTo>
                  <a:pt x="1303408" y="925654"/>
                </a:lnTo>
                <a:lnTo>
                  <a:pt x="1306836" y="923491"/>
                </a:lnTo>
                <a:lnTo>
                  <a:pt x="1309722" y="920968"/>
                </a:lnTo>
                <a:lnTo>
                  <a:pt x="1312609" y="918805"/>
                </a:lnTo>
                <a:lnTo>
                  <a:pt x="1314954" y="916282"/>
                </a:lnTo>
                <a:lnTo>
                  <a:pt x="1316759" y="913939"/>
                </a:lnTo>
                <a:lnTo>
                  <a:pt x="1317480" y="912858"/>
                </a:lnTo>
                <a:lnTo>
                  <a:pt x="1318021" y="911596"/>
                </a:lnTo>
                <a:lnTo>
                  <a:pt x="1318743" y="910514"/>
                </a:lnTo>
                <a:lnTo>
                  <a:pt x="1318924" y="909072"/>
                </a:lnTo>
                <a:lnTo>
                  <a:pt x="1319104" y="907811"/>
                </a:lnTo>
                <a:lnTo>
                  <a:pt x="1319104" y="906550"/>
                </a:lnTo>
                <a:lnTo>
                  <a:pt x="1318924" y="905288"/>
                </a:lnTo>
                <a:lnTo>
                  <a:pt x="1318743" y="903846"/>
                </a:lnTo>
                <a:lnTo>
                  <a:pt x="1318021" y="902043"/>
                </a:lnTo>
                <a:lnTo>
                  <a:pt x="1317841" y="900422"/>
                </a:lnTo>
                <a:lnTo>
                  <a:pt x="1317300" y="897177"/>
                </a:lnTo>
                <a:lnTo>
                  <a:pt x="1317119" y="895375"/>
                </a:lnTo>
                <a:lnTo>
                  <a:pt x="1316759" y="893573"/>
                </a:lnTo>
                <a:lnTo>
                  <a:pt x="1316217" y="891410"/>
                </a:lnTo>
                <a:lnTo>
                  <a:pt x="1315315" y="889067"/>
                </a:lnTo>
                <a:lnTo>
                  <a:pt x="1311346" y="884561"/>
                </a:lnTo>
                <a:lnTo>
                  <a:pt x="1307918" y="880596"/>
                </a:lnTo>
                <a:lnTo>
                  <a:pt x="1305031" y="876811"/>
                </a:lnTo>
                <a:lnTo>
                  <a:pt x="1302505" y="873207"/>
                </a:lnTo>
                <a:lnTo>
                  <a:pt x="1300160" y="869241"/>
                </a:lnTo>
                <a:lnTo>
                  <a:pt x="1297995" y="864916"/>
                </a:lnTo>
                <a:lnTo>
                  <a:pt x="1296011" y="860050"/>
                </a:lnTo>
                <a:lnTo>
                  <a:pt x="1294026" y="854643"/>
                </a:lnTo>
                <a:lnTo>
                  <a:pt x="1291680" y="847434"/>
                </a:lnTo>
                <a:lnTo>
                  <a:pt x="1290779" y="844730"/>
                </a:lnTo>
                <a:lnTo>
                  <a:pt x="1290418" y="842207"/>
                </a:lnTo>
                <a:lnTo>
                  <a:pt x="1290418" y="839684"/>
                </a:lnTo>
                <a:lnTo>
                  <a:pt x="1290779" y="836980"/>
                </a:lnTo>
                <a:lnTo>
                  <a:pt x="1291680" y="833736"/>
                </a:lnTo>
                <a:lnTo>
                  <a:pt x="1293124" y="830132"/>
                </a:lnTo>
                <a:lnTo>
                  <a:pt x="1296191" y="828329"/>
                </a:lnTo>
                <a:lnTo>
                  <a:pt x="1298717" y="827067"/>
                </a:lnTo>
                <a:lnTo>
                  <a:pt x="1301423" y="826346"/>
                </a:lnTo>
                <a:lnTo>
                  <a:pt x="1303588" y="825806"/>
                </a:lnTo>
                <a:lnTo>
                  <a:pt x="1305572" y="825626"/>
                </a:lnTo>
                <a:lnTo>
                  <a:pt x="1307737" y="825806"/>
                </a:lnTo>
                <a:lnTo>
                  <a:pt x="1309361" y="826346"/>
                </a:lnTo>
                <a:lnTo>
                  <a:pt x="1310985" y="827067"/>
                </a:lnTo>
                <a:lnTo>
                  <a:pt x="1312609" y="828149"/>
                </a:lnTo>
                <a:lnTo>
                  <a:pt x="1314052" y="829411"/>
                </a:lnTo>
                <a:lnTo>
                  <a:pt x="1315315" y="831213"/>
                </a:lnTo>
                <a:lnTo>
                  <a:pt x="1316578" y="833016"/>
                </a:lnTo>
                <a:lnTo>
                  <a:pt x="1317661" y="834998"/>
                </a:lnTo>
                <a:lnTo>
                  <a:pt x="1318924" y="837341"/>
                </a:lnTo>
                <a:lnTo>
                  <a:pt x="1321089" y="842387"/>
                </a:lnTo>
                <a:lnTo>
                  <a:pt x="1323975" y="845811"/>
                </a:lnTo>
                <a:lnTo>
                  <a:pt x="1326501" y="849056"/>
                </a:lnTo>
                <a:lnTo>
                  <a:pt x="1328666" y="852120"/>
                </a:lnTo>
                <a:lnTo>
                  <a:pt x="1330651" y="855184"/>
                </a:lnTo>
                <a:lnTo>
                  <a:pt x="1332635" y="858247"/>
                </a:lnTo>
                <a:lnTo>
                  <a:pt x="1334440" y="861672"/>
                </a:lnTo>
                <a:lnTo>
                  <a:pt x="1338228" y="869422"/>
                </a:lnTo>
                <a:lnTo>
                  <a:pt x="1345806" y="874468"/>
                </a:lnTo>
                <a:lnTo>
                  <a:pt x="1352481" y="879515"/>
                </a:lnTo>
                <a:lnTo>
                  <a:pt x="1355548" y="881678"/>
                </a:lnTo>
                <a:lnTo>
                  <a:pt x="1358435" y="884020"/>
                </a:lnTo>
                <a:lnTo>
                  <a:pt x="1360780" y="886364"/>
                </a:lnTo>
                <a:lnTo>
                  <a:pt x="1363306" y="888527"/>
                </a:lnTo>
                <a:lnTo>
                  <a:pt x="1365291" y="890689"/>
                </a:lnTo>
                <a:lnTo>
                  <a:pt x="1367095" y="893212"/>
                </a:lnTo>
                <a:lnTo>
                  <a:pt x="1369080" y="895375"/>
                </a:lnTo>
                <a:lnTo>
                  <a:pt x="1370523" y="897538"/>
                </a:lnTo>
                <a:lnTo>
                  <a:pt x="1371605" y="899880"/>
                </a:lnTo>
                <a:lnTo>
                  <a:pt x="1372688" y="902224"/>
                </a:lnTo>
                <a:lnTo>
                  <a:pt x="1373590" y="904747"/>
                </a:lnTo>
                <a:lnTo>
                  <a:pt x="1374131" y="907090"/>
                </a:lnTo>
                <a:lnTo>
                  <a:pt x="1378822" y="905648"/>
                </a:lnTo>
                <a:lnTo>
                  <a:pt x="1381867" y="905119"/>
                </a:lnTo>
                <a:lnTo>
                  <a:pt x="1381570" y="905209"/>
                </a:lnTo>
                <a:lnTo>
                  <a:pt x="1383012" y="907549"/>
                </a:lnTo>
                <a:lnTo>
                  <a:pt x="1384274" y="910430"/>
                </a:lnTo>
                <a:lnTo>
                  <a:pt x="1385536" y="913492"/>
                </a:lnTo>
                <a:lnTo>
                  <a:pt x="1386618" y="916913"/>
                </a:lnTo>
                <a:lnTo>
                  <a:pt x="1387880" y="920515"/>
                </a:lnTo>
                <a:lnTo>
                  <a:pt x="1388781" y="924477"/>
                </a:lnTo>
                <a:lnTo>
                  <a:pt x="1389683" y="928258"/>
                </a:lnTo>
                <a:lnTo>
                  <a:pt x="1390404" y="932580"/>
                </a:lnTo>
                <a:lnTo>
                  <a:pt x="1390945" y="937082"/>
                </a:lnTo>
                <a:lnTo>
                  <a:pt x="1391486" y="941764"/>
                </a:lnTo>
                <a:lnTo>
                  <a:pt x="1391846" y="946266"/>
                </a:lnTo>
                <a:lnTo>
                  <a:pt x="1392027" y="951128"/>
                </a:lnTo>
                <a:lnTo>
                  <a:pt x="1392207" y="955990"/>
                </a:lnTo>
                <a:lnTo>
                  <a:pt x="1392207" y="961032"/>
                </a:lnTo>
                <a:lnTo>
                  <a:pt x="1392027" y="966074"/>
                </a:lnTo>
                <a:lnTo>
                  <a:pt x="1391846" y="970936"/>
                </a:lnTo>
                <a:lnTo>
                  <a:pt x="1391305" y="975979"/>
                </a:lnTo>
                <a:lnTo>
                  <a:pt x="1390765" y="981021"/>
                </a:lnTo>
                <a:lnTo>
                  <a:pt x="1390043" y="986063"/>
                </a:lnTo>
                <a:lnTo>
                  <a:pt x="1389142" y="991105"/>
                </a:lnTo>
                <a:lnTo>
                  <a:pt x="1388060" y="995967"/>
                </a:lnTo>
                <a:lnTo>
                  <a:pt x="1386618" y="1000829"/>
                </a:lnTo>
                <a:lnTo>
                  <a:pt x="1385356" y="1005511"/>
                </a:lnTo>
                <a:lnTo>
                  <a:pt x="1383733" y="1010193"/>
                </a:lnTo>
                <a:lnTo>
                  <a:pt x="1382110" y="1014515"/>
                </a:lnTo>
                <a:lnTo>
                  <a:pt x="1379947" y="1018837"/>
                </a:lnTo>
                <a:lnTo>
                  <a:pt x="1377964" y="1022979"/>
                </a:lnTo>
                <a:lnTo>
                  <a:pt x="1375620" y="1026940"/>
                </a:lnTo>
                <a:lnTo>
                  <a:pt x="1373096" y="1030722"/>
                </a:lnTo>
                <a:lnTo>
                  <a:pt x="1370391" y="1034143"/>
                </a:lnTo>
                <a:lnTo>
                  <a:pt x="1367326" y="1037385"/>
                </a:lnTo>
                <a:lnTo>
                  <a:pt x="1364442" y="1040266"/>
                </a:lnTo>
                <a:lnTo>
                  <a:pt x="1368048" y="1042967"/>
                </a:lnTo>
                <a:lnTo>
                  <a:pt x="1371834" y="1045308"/>
                </a:lnTo>
                <a:lnTo>
                  <a:pt x="1375259" y="1047469"/>
                </a:lnTo>
                <a:lnTo>
                  <a:pt x="1378324" y="1049270"/>
                </a:lnTo>
                <a:lnTo>
                  <a:pt x="1381029" y="1050530"/>
                </a:lnTo>
                <a:lnTo>
                  <a:pt x="1383913" y="1051611"/>
                </a:lnTo>
                <a:lnTo>
                  <a:pt x="1386257" y="1052511"/>
                </a:lnTo>
                <a:lnTo>
                  <a:pt x="1388781" y="1053051"/>
                </a:lnTo>
                <a:lnTo>
                  <a:pt x="1390945" y="1053411"/>
                </a:lnTo>
                <a:lnTo>
                  <a:pt x="1392748" y="1053231"/>
                </a:lnTo>
                <a:lnTo>
                  <a:pt x="1394731" y="1053051"/>
                </a:lnTo>
                <a:lnTo>
                  <a:pt x="1396354" y="1052511"/>
                </a:lnTo>
                <a:lnTo>
                  <a:pt x="1397796" y="1051611"/>
                </a:lnTo>
                <a:lnTo>
                  <a:pt x="1399239" y="1050710"/>
                </a:lnTo>
                <a:lnTo>
                  <a:pt x="1400681" y="1049449"/>
                </a:lnTo>
                <a:lnTo>
                  <a:pt x="1401763" y="1048009"/>
                </a:lnTo>
                <a:lnTo>
                  <a:pt x="1402664" y="1046568"/>
                </a:lnTo>
                <a:lnTo>
                  <a:pt x="1403746" y="1044587"/>
                </a:lnTo>
                <a:lnTo>
                  <a:pt x="1404467" y="1042607"/>
                </a:lnTo>
                <a:lnTo>
                  <a:pt x="1405188" y="1040626"/>
                </a:lnTo>
                <a:lnTo>
                  <a:pt x="1406631" y="1035764"/>
                </a:lnTo>
                <a:lnTo>
                  <a:pt x="1407713" y="1030361"/>
                </a:lnTo>
                <a:lnTo>
                  <a:pt x="1408434" y="1024599"/>
                </a:lnTo>
                <a:lnTo>
                  <a:pt x="1409335" y="1018477"/>
                </a:lnTo>
                <a:lnTo>
                  <a:pt x="1410778" y="1005331"/>
                </a:lnTo>
                <a:lnTo>
                  <a:pt x="1410778" y="1000829"/>
                </a:lnTo>
                <a:lnTo>
                  <a:pt x="1410958" y="996147"/>
                </a:lnTo>
                <a:lnTo>
                  <a:pt x="1411859" y="986783"/>
                </a:lnTo>
                <a:lnTo>
                  <a:pt x="1412580" y="981741"/>
                </a:lnTo>
                <a:lnTo>
                  <a:pt x="1412941" y="976699"/>
                </a:lnTo>
                <a:lnTo>
                  <a:pt x="1413121" y="971477"/>
                </a:lnTo>
                <a:lnTo>
                  <a:pt x="1412941" y="966615"/>
                </a:lnTo>
                <a:lnTo>
                  <a:pt x="1412580" y="960132"/>
                </a:lnTo>
                <a:lnTo>
                  <a:pt x="1411859" y="953649"/>
                </a:lnTo>
                <a:lnTo>
                  <a:pt x="1411138" y="947347"/>
                </a:lnTo>
                <a:lnTo>
                  <a:pt x="1410056" y="941404"/>
                </a:lnTo>
                <a:lnTo>
                  <a:pt x="1408975" y="935461"/>
                </a:lnTo>
                <a:lnTo>
                  <a:pt x="1407713" y="930059"/>
                </a:lnTo>
                <a:lnTo>
                  <a:pt x="1406090" y="924837"/>
                </a:lnTo>
                <a:lnTo>
                  <a:pt x="1404287" y="919974"/>
                </a:lnTo>
                <a:lnTo>
                  <a:pt x="1402304" y="915833"/>
                </a:lnTo>
                <a:lnTo>
                  <a:pt x="1401402" y="913852"/>
                </a:lnTo>
                <a:lnTo>
                  <a:pt x="1400140" y="912231"/>
                </a:lnTo>
                <a:lnTo>
                  <a:pt x="1398878" y="910611"/>
                </a:lnTo>
                <a:lnTo>
                  <a:pt x="1397616" y="909170"/>
                </a:lnTo>
                <a:lnTo>
                  <a:pt x="1396354" y="907910"/>
                </a:lnTo>
                <a:lnTo>
                  <a:pt x="1395092" y="906829"/>
                </a:lnTo>
                <a:lnTo>
                  <a:pt x="1393469" y="905929"/>
                </a:lnTo>
                <a:lnTo>
                  <a:pt x="1392027" y="905209"/>
                </a:lnTo>
                <a:lnTo>
                  <a:pt x="1390404" y="904668"/>
                </a:lnTo>
                <a:lnTo>
                  <a:pt x="1390082" y="904597"/>
                </a:lnTo>
                <a:lnTo>
                  <a:pt x="1392894" y="904927"/>
                </a:lnTo>
                <a:lnTo>
                  <a:pt x="1396684" y="905648"/>
                </a:lnTo>
                <a:lnTo>
                  <a:pt x="1400653" y="906550"/>
                </a:lnTo>
                <a:lnTo>
                  <a:pt x="1405343" y="907811"/>
                </a:lnTo>
                <a:lnTo>
                  <a:pt x="1433309" y="904567"/>
                </a:lnTo>
                <a:lnTo>
                  <a:pt x="1435654" y="903305"/>
                </a:lnTo>
                <a:lnTo>
                  <a:pt x="1438360" y="902584"/>
                </a:lnTo>
                <a:lnTo>
                  <a:pt x="1440886" y="901863"/>
                </a:lnTo>
                <a:lnTo>
                  <a:pt x="1443772" y="901142"/>
                </a:lnTo>
                <a:lnTo>
                  <a:pt x="1446479" y="900782"/>
                </a:lnTo>
                <a:lnTo>
                  <a:pt x="1449546" y="900422"/>
                </a:lnTo>
                <a:lnTo>
                  <a:pt x="1455139" y="899880"/>
                </a:lnTo>
                <a:lnTo>
                  <a:pt x="1467227" y="899340"/>
                </a:lnTo>
                <a:lnTo>
                  <a:pt x="1473181" y="898799"/>
                </a:lnTo>
                <a:lnTo>
                  <a:pt x="1479134" y="898079"/>
                </a:lnTo>
                <a:lnTo>
                  <a:pt x="1484187" y="894293"/>
                </a:lnTo>
                <a:lnTo>
                  <a:pt x="1488877" y="890869"/>
                </a:lnTo>
                <a:lnTo>
                  <a:pt x="1493207" y="887985"/>
                </a:lnTo>
                <a:lnTo>
                  <a:pt x="1497356" y="885643"/>
                </a:lnTo>
                <a:lnTo>
                  <a:pt x="1501506" y="883299"/>
                </a:lnTo>
                <a:lnTo>
                  <a:pt x="1505114" y="881497"/>
                </a:lnTo>
                <a:lnTo>
                  <a:pt x="1509084" y="880056"/>
                </a:lnTo>
                <a:lnTo>
                  <a:pt x="1513053" y="878614"/>
                </a:lnTo>
                <a:lnTo>
                  <a:pt x="1516842" y="877712"/>
                </a:lnTo>
                <a:lnTo>
                  <a:pt x="1520811" y="876991"/>
                </a:lnTo>
                <a:lnTo>
                  <a:pt x="1525141" y="876631"/>
                </a:lnTo>
                <a:lnTo>
                  <a:pt x="1529291" y="876270"/>
                </a:lnTo>
                <a:lnTo>
                  <a:pt x="1533982" y="876270"/>
                </a:lnTo>
                <a:lnTo>
                  <a:pt x="1539033" y="876270"/>
                </a:lnTo>
                <a:lnTo>
                  <a:pt x="1550399" y="876631"/>
                </a:lnTo>
                <a:lnTo>
                  <a:pt x="1555812" y="873567"/>
                </a:lnTo>
                <a:lnTo>
                  <a:pt x="1561044" y="870503"/>
                </a:lnTo>
                <a:lnTo>
                  <a:pt x="1566276" y="867800"/>
                </a:lnTo>
                <a:lnTo>
                  <a:pt x="1571509" y="865096"/>
                </a:lnTo>
                <a:lnTo>
                  <a:pt x="1576741" y="862753"/>
                </a:lnTo>
                <a:lnTo>
                  <a:pt x="1582153" y="860410"/>
                </a:lnTo>
                <a:lnTo>
                  <a:pt x="1587746" y="858428"/>
                </a:lnTo>
                <a:lnTo>
                  <a:pt x="1593880" y="856265"/>
                </a:lnTo>
                <a:lnTo>
                  <a:pt x="1596406" y="852841"/>
                </a:lnTo>
                <a:lnTo>
                  <a:pt x="1599292" y="849777"/>
                </a:lnTo>
                <a:lnTo>
                  <a:pt x="1601999" y="847073"/>
                </a:lnTo>
                <a:lnTo>
                  <a:pt x="1604885" y="844910"/>
                </a:lnTo>
                <a:lnTo>
                  <a:pt x="1607953" y="843108"/>
                </a:lnTo>
                <a:lnTo>
                  <a:pt x="1610839" y="841306"/>
                </a:lnTo>
                <a:lnTo>
                  <a:pt x="1614267" y="840044"/>
                </a:lnTo>
                <a:lnTo>
                  <a:pt x="1617334" y="838963"/>
                </a:lnTo>
                <a:lnTo>
                  <a:pt x="1620762" y="838242"/>
                </a:lnTo>
                <a:lnTo>
                  <a:pt x="1624371" y="837521"/>
                </a:lnTo>
                <a:lnTo>
                  <a:pt x="1627798" y="836980"/>
                </a:lnTo>
                <a:lnTo>
                  <a:pt x="1631587" y="836620"/>
                </a:lnTo>
                <a:lnTo>
                  <a:pt x="1638985" y="836259"/>
                </a:lnTo>
                <a:lnTo>
                  <a:pt x="1646923" y="835719"/>
                </a:lnTo>
                <a:lnTo>
                  <a:pt x="1656124" y="827428"/>
                </a:lnTo>
                <a:lnTo>
                  <a:pt x="1665145" y="818957"/>
                </a:lnTo>
                <a:lnTo>
                  <a:pt x="1674527" y="810306"/>
                </a:lnTo>
                <a:lnTo>
                  <a:pt x="1683908" y="801835"/>
                </a:lnTo>
                <a:lnTo>
                  <a:pt x="1688599" y="797690"/>
                </a:lnTo>
                <a:lnTo>
                  <a:pt x="1693651" y="793905"/>
                </a:lnTo>
                <a:lnTo>
                  <a:pt x="1698342" y="789940"/>
                </a:lnTo>
                <a:lnTo>
                  <a:pt x="1703574" y="786336"/>
                </a:lnTo>
                <a:lnTo>
                  <a:pt x="1708626" y="782731"/>
                </a:lnTo>
                <a:lnTo>
                  <a:pt x="1714038" y="779487"/>
                </a:lnTo>
                <a:lnTo>
                  <a:pt x="1719270" y="776423"/>
                </a:lnTo>
                <a:lnTo>
                  <a:pt x="1724864" y="773539"/>
                </a:lnTo>
                <a:lnTo>
                  <a:pt x="1730456" y="760382"/>
                </a:lnTo>
                <a:lnTo>
                  <a:pt x="1733163" y="754254"/>
                </a:lnTo>
                <a:lnTo>
                  <a:pt x="1735689" y="748487"/>
                </a:lnTo>
                <a:lnTo>
                  <a:pt x="1738575" y="743261"/>
                </a:lnTo>
                <a:lnTo>
                  <a:pt x="1741281" y="738394"/>
                </a:lnTo>
                <a:lnTo>
                  <a:pt x="1744168" y="733888"/>
                </a:lnTo>
                <a:lnTo>
                  <a:pt x="1747055" y="729743"/>
                </a:lnTo>
                <a:lnTo>
                  <a:pt x="1748679" y="727941"/>
                </a:lnTo>
                <a:lnTo>
                  <a:pt x="1750122" y="726318"/>
                </a:lnTo>
                <a:lnTo>
                  <a:pt x="1751746" y="724877"/>
                </a:lnTo>
                <a:lnTo>
                  <a:pt x="1753189" y="723435"/>
                </a:lnTo>
                <a:lnTo>
                  <a:pt x="1755173" y="722173"/>
                </a:lnTo>
                <a:lnTo>
                  <a:pt x="1756797" y="721092"/>
                </a:lnTo>
                <a:lnTo>
                  <a:pt x="1758602" y="720191"/>
                </a:lnTo>
                <a:lnTo>
                  <a:pt x="1760405" y="719470"/>
                </a:lnTo>
                <a:lnTo>
                  <a:pt x="1762390" y="718929"/>
                </a:lnTo>
                <a:lnTo>
                  <a:pt x="1764375" y="718569"/>
                </a:lnTo>
                <a:lnTo>
                  <a:pt x="1766360" y="718208"/>
                </a:lnTo>
                <a:lnTo>
                  <a:pt x="1768705" y="718208"/>
                </a:lnTo>
                <a:lnTo>
                  <a:pt x="1770870" y="718208"/>
                </a:lnTo>
                <a:lnTo>
                  <a:pt x="1773035" y="718569"/>
                </a:lnTo>
                <a:lnTo>
                  <a:pt x="1775561" y="719110"/>
                </a:lnTo>
                <a:lnTo>
                  <a:pt x="1777906" y="719650"/>
                </a:lnTo>
                <a:lnTo>
                  <a:pt x="1779710" y="705412"/>
                </a:lnTo>
                <a:lnTo>
                  <a:pt x="1780071" y="703069"/>
                </a:lnTo>
                <a:lnTo>
                  <a:pt x="1780612" y="700906"/>
                </a:lnTo>
                <a:lnTo>
                  <a:pt x="1781153" y="698743"/>
                </a:lnTo>
                <a:lnTo>
                  <a:pt x="1781695" y="697121"/>
                </a:lnTo>
                <a:lnTo>
                  <a:pt x="1782597" y="695500"/>
                </a:lnTo>
                <a:lnTo>
                  <a:pt x="1783499" y="694058"/>
                </a:lnTo>
                <a:lnTo>
                  <a:pt x="1784762" y="692616"/>
                </a:lnTo>
                <a:lnTo>
                  <a:pt x="1786386" y="691174"/>
                </a:lnTo>
                <a:lnTo>
                  <a:pt x="1788190" y="689732"/>
                </a:lnTo>
                <a:lnTo>
                  <a:pt x="1790355" y="688110"/>
                </a:lnTo>
                <a:lnTo>
                  <a:pt x="1795948" y="684505"/>
                </a:lnTo>
                <a:lnTo>
                  <a:pt x="1797572" y="678197"/>
                </a:lnTo>
                <a:lnTo>
                  <a:pt x="1799196" y="672790"/>
                </a:lnTo>
                <a:lnTo>
                  <a:pt x="1800999" y="668645"/>
                </a:lnTo>
                <a:lnTo>
                  <a:pt x="1801901" y="666482"/>
                </a:lnTo>
                <a:lnTo>
                  <a:pt x="1802804" y="664499"/>
                </a:lnTo>
                <a:lnTo>
                  <a:pt x="1803886" y="662697"/>
                </a:lnTo>
                <a:lnTo>
                  <a:pt x="1805330" y="660895"/>
                </a:lnTo>
                <a:lnTo>
                  <a:pt x="1808216" y="657291"/>
                </a:lnTo>
                <a:lnTo>
                  <a:pt x="1812005" y="653145"/>
                </a:lnTo>
                <a:lnTo>
                  <a:pt x="1816515" y="648459"/>
                </a:lnTo>
                <a:lnTo>
                  <a:pt x="1817779" y="641430"/>
                </a:lnTo>
                <a:lnTo>
                  <a:pt x="1818861" y="634942"/>
                </a:lnTo>
                <a:lnTo>
                  <a:pt x="1820304" y="628814"/>
                </a:lnTo>
                <a:lnTo>
                  <a:pt x="1821747" y="622866"/>
                </a:lnTo>
                <a:lnTo>
                  <a:pt x="1823552" y="617459"/>
                </a:lnTo>
                <a:lnTo>
                  <a:pt x="1825356" y="612233"/>
                </a:lnTo>
                <a:lnTo>
                  <a:pt x="1827160" y="607546"/>
                </a:lnTo>
                <a:lnTo>
                  <a:pt x="1829145" y="603041"/>
                </a:lnTo>
                <a:lnTo>
                  <a:pt x="1831490" y="598715"/>
                </a:lnTo>
                <a:lnTo>
                  <a:pt x="1833836" y="594931"/>
                </a:lnTo>
                <a:lnTo>
                  <a:pt x="1836361" y="591146"/>
                </a:lnTo>
                <a:lnTo>
                  <a:pt x="1839068" y="587902"/>
                </a:lnTo>
                <a:lnTo>
                  <a:pt x="1841594" y="584477"/>
                </a:lnTo>
                <a:lnTo>
                  <a:pt x="1844661" y="581594"/>
                </a:lnTo>
                <a:lnTo>
                  <a:pt x="1847547" y="578710"/>
                </a:lnTo>
                <a:lnTo>
                  <a:pt x="1850975" y="576187"/>
                </a:lnTo>
                <a:lnTo>
                  <a:pt x="1854042" y="573663"/>
                </a:lnTo>
                <a:lnTo>
                  <a:pt x="1857651" y="571500"/>
                </a:lnTo>
                <a:lnTo>
                  <a:pt x="1861259" y="569518"/>
                </a:lnTo>
                <a:lnTo>
                  <a:pt x="1864867" y="567355"/>
                </a:lnTo>
                <a:lnTo>
                  <a:pt x="1868837" y="565553"/>
                </a:lnTo>
                <a:lnTo>
                  <a:pt x="1872806" y="563931"/>
                </a:lnTo>
                <a:lnTo>
                  <a:pt x="1876955" y="562129"/>
                </a:lnTo>
                <a:lnTo>
                  <a:pt x="1881286" y="560507"/>
                </a:lnTo>
                <a:lnTo>
                  <a:pt x="1890126" y="557623"/>
                </a:lnTo>
                <a:lnTo>
                  <a:pt x="1899869" y="554559"/>
                </a:lnTo>
                <a:lnTo>
                  <a:pt x="1920436" y="548611"/>
                </a:lnTo>
                <a:lnTo>
                  <a:pt x="1926750" y="546269"/>
                </a:lnTo>
                <a:lnTo>
                  <a:pt x="1932343" y="543925"/>
                </a:lnTo>
                <a:lnTo>
                  <a:pt x="1937575" y="541763"/>
                </a:lnTo>
                <a:lnTo>
                  <a:pt x="1942447" y="539780"/>
                </a:lnTo>
                <a:lnTo>
                  <a:pt x="1946597" y="537437"/>
                </a:lnTo>
                <a:lnTo>
                  <a:pt x="1950389" y="535370"/>
                </a:lnTo>
                <a:lnTo>
                  <a:pt x="1950037" y="535761"/>
                </a:lnTo>
                <a:lnTo>
                  <a:pt x="1943726" y="543152"/>
                </a:lnTo>
                <a:lnTo>
                  <a:pt x="1940662" y="546936"/>
                </a:lnTo>
                <a:lnTo>
                  <a:pt x="1937957" y="550902"/>
                </a:lnTo>
                <a:lnTo>
                  <a:pt x="1935072" y="554507"/>
                </a:lnTo>
                <a:lnTo>
                  <a:pt x="1932728" y="558473"/>
                </a:lnTo>
                <a:lnTo>
                  <a:pt x="1930384" y="562078"/>
                </a:lnTo>
                <a:lnTo>
                  <a:pt x="1928041" y="566043"/>
                </a:lnTo>
                <a:lnTo>
                  <a:pt x="1926238" y="570009"/>
                </a:lnTo>
                <a:lnTo>
                  <a:pt x="1924435" y="573614"/>
                </a:lnTo>
                <a:lnTo>
                  <a:pt x="1944808" y="556490"/>
                </a:lnTo>
                <a:lnTo>
                  <a:pt x="1969148" y="533058"/>
                </a:lnTo>
                <a:lnTo>
                  <a:pt x="1969869" y="536482"/>
                </a:lnTo>
                <a:lnTo>
                  <a:pt x="1970951" y="540087"/>
                </a:lnTo>
                <a:lnTo>
                  <a:pt x="1972393" y="543332"/>
                </a:lnTo>
                <a:lnTo>
                  <a:pt x="1974377" y="546936"/>
                </a:lnTo>
                <a:lnTo>
                  <a:pt x="1976359" y="550001"/>
                </a:lnTo>
                <a:lnTo>
                  <a:pt x="1978523" y="553426"/>
                </a:lnTo>
                <a:lnTo>
                  <a:pt x="1981228" y="556490"/>
                </a:lnTo>
                <a:lnTo>
                  <a:pt x="1983752" y="559554"/>
                </a:lnTo>
                <a:lnTo>
                  <a:pt x="1986636" y="562619"/>
                </a:lnTo>
                <a:lnTo>
                  <a:pt x="1989521" y="565502"/>
                </a:lnTo>
                <a:lnTo>
                  <a:pt x="1995290" y="570910"/>
                </a:lnTo>
                <a:lnTo>
                  <a:pt x="2005928" y="580283"/>
                </a:lnTo>
                <a:lnTo>
                  <a:pt x="2002863" y="585510"/>
                </a:lnTo>
                <a:lnTo>
                  <a:pt x="2000158" y="590737"/>
                </a:lnTo>
                <a:lnTo>
                  <a:pt x="1997454" y="596145"/>
                </a:lnTo>
                <a:lnTo>
                  <a:pt x="1994930" y="601553"/>
                </a:lnTo>
                <a:lnTo>
                  <a:pt x="1992586" y="606960"/>
                </a:lnTo>
                <a:lnTo>
                  <a:pt x="1990242" y="612187"/>
                </a:lnTo>
                <a:lnTo>
                  <a:pt x="1985915" y="623362"/>
                </a:lnTo>
                <a:lnTo>
                  <a:pt x="1981949" y="634358"/>
                </a:lnTo>
                <a:lnTo>
                  <a:pt x="1978342" y="645714"/>
                </a:lnTo>
                <a:lnTo>
                  <a:pt x="1974917" y="657069"/>
                </a:lnTo>
                <a:lnTo>
                  <a:pt x="1971672" y="668425"/>
                </a:lnTo>
                <a:lnTo>
                  <a:pt x="1960133" y="714749"/>
                </a:lnTo>
                <a:lnTo>
                  <a:pt x="1958871" y="720697"/>
                </a:lnTo>
                <a:lnTo>
                  <a:pt x="1957248" y="728448"/>
                </a:lnTo>
                <a:lnTo>
                  <a:pt x="1952200" y="748095"/>
                </a:lnTo>
                <a:lnTo>
                  <a:pt x="1945890" y="773150"/>
                </a:lnTo>
                <a:lnTo>
                  <a:pt x="1938678" y="802711"/>
                </a:lnTo>
                <a:lnTo>
                  <a:pt x="1930745" y="835336"/>
                </a:lnTo>
                <a:lnTo>
                  <a:pt x="1926598" y="852820"/>
                </a:lnTo>
                <a:lnTo>
                  <a:pt x="1922452" y="870665"/>
                </a:lnTo>
                <a:lnTo>
                  <a:pt x="1918485" y="889051"/>
                </a:lnTo>
                <a:lnTo>
                  <a:pt x="1914519" y="907617"/>
                </a:lnTo>
                <a:lnTo>
                  <a:pt x="1910913" y="926363"/>
                </a:lnTo>
                <a:lnTo>
                  <a:pt x="1907127" y="945109"/>
                </a:lnTo>
                <a:lnTo>
                  <a:pt x="1903701" y="963854"/>
                </a:lnTo>
                <a:lnTo>
                  <a:pt x="1900817" y="982240"/>
                </a:lnTo>
                <a:lnTo>
                  <a:pt x="1898112" y="1000625"/>
                </a:lnTo>
                <a:lnTo>
                  <a:pt x="1895948" y="1018470"/>
                </a:lnTo>
                <a:lnTo>
                  <a:pt x="1894326" y="1035774"/>
                </a:lnTo>
                <a:lnTo>
                  <a:pt x="1893604" y="1044066"/>
                </a:lnTo>
                <a:lnTo>
                  <a:pt x="1893064" y="1052357"/>
                </a:lnTo>
                <a:lnTo>
                  <a:pt x="1892703" y="1060468"/>
                </a:lnTo>
                <a:lnTo>
                  <a:pt x="1892342" y="1068399"/>
                </a:lnTo>
                <a:lnTo>
                  <a:pt x="1892342" y="1075970"/>
                </a:lnTo>
                <a:lnTo>
                  <a:pt x="1892342" y="1083360"/>
                </a:lnTo>
                <a:lnTo>
                  <a:pt x="1892523" y="1090750"/>
                </a:lnTo>
                <a:lnTo>
                  <a:pt x="1892883" y="1097600"/>
                </a:lnTo>
                <a:lnTo>
                  <a:pt x="1893424" y="1104089"/>
                </a:lnTo>
                <a:lnTo>
                  <a:pt x="1894326" y="1110578"/>
                </a:lnTo>
                <a:lnTo>
                  <a:pt x="1895228" y="1116526"/>
                </a:lnTo>
                <a:lnTo>
                  <a:pt x="1896309" y="1122294"/>
                </a:lnTo>
                <a:lnTo>
                  <a:pt x="1897571" y="1127702"/>
                </a:lnTo>
                <a:lnTo>
                  <a:pt x="1899374" y="1132568"/>
                </a:lnTo>
                <a:lnTo>
                  <a:pt x="1900996" y="1137435"/>
                </a:lnTo>
                <a:lnTo>
                  <a:pt x="1902980" y="1141761"/>
                </a:lnTo>
                <a:lnTo>
                  <a:pt x="1905324" y="1145546"/>
                </a:lnTo>
                <a:lnTo>
                  <a:pt x="1907848" y="1149151"/>
                </a:lnTo>
                <a:lnTo>
                  <a:pt x="1909110" y="1150773"/>
                </a:lnTo>
                <a:lnTo>
                  <a:pt x="1910552" y="1152396"/>
                </a:lnTo>
                <a:lnTo>
                  <a:pt x="1911995" y="1153657"/>
                </a:lnTo>
                <a:lnTo>
                  <a:pt x="1913617" y="1154919"/>
                </a:lnTo>
                <a:lnTo>
                  <a:pt x="1915060" y="1156181"/>
                </a:lnTo>
                <a:lnTo>
                  <a:pt x="1916682" y="1157082"/>
                </a:lnTo>
                <a:lnTo>
                  <a:pt x="1918485" y="1158164"/>
                </a:lnTo>
                <a:lnTo>
                  <a:pt x="1920288" y="1159065"/>
                </a:lnTo>
                <a:lnTo>
                  <a:pt x="1932368" y="1160507"/>
                </a:lnTo>
                <a:lnTo>
                  <a:pt x="1943546" y="1161588"/>
                </a:lnTo>
                <a:lnTo>
                  <a:pt x="1954003" y="1162309"/>
                </a:lnTo>
                <a:lnTo>
                  <a:pt x="1959232" y="1162670"/>
                </a:lnTo>
                <a:lnTo>
                  <a:pt x="1964460" y="1162670"/>
                </a:lnTo>
                <a:lnTo>
                  <a:pt x="1969508" y="1162670"/>
                </a:lnTo>
                <a:lnTo>
                  <a:pt x="1974737" y="1162490"/>
                </a:lnTo>
                <a:lnTo>
                  <a:pt x="1979966" y="1162309"/>
                </a:lnTo>
                <a:lnTo>
                  <a:pt x="1985194" y="1161949"/>
                </a:lnTo>
                <a:lnTo>
                  <a:pt x="1990783" y="1161409"/>
                </a:lnTo>
                <a:lnTo>
                  <a:pt x="1996372" y="1160687"/>
                </a:lnTo>
                <a:lnTo>
                  <a:pt x="2008271" y="1159065"/>
                </a:lnTo>
                <a:lnTo>
                  <a:pt x="2011697" y="1108595"/>
                </a:lnTo>
                <a:lnTo>
                  <a:pt x="2015303" y="1058125"/>
                </a:lnTo>
                <a:lnTo>
                  <a:pt x="2019449" y="1008015"/>
                </a:lnTo>
                <a:lnTo>
                  <a:pt x="2023957" y="957726"/>
                </a:lnTo>
                <a:lnTo>
                  <a:pt x="2024138" y="947272"/>
                </a:lnTo>
                <a:lnTo>
                  <a:pt x="2024678" y="938079"/>
                </a:lnTo>
                <a:lnTo>
                  <a:pt x="2025400" y="929607"/>
                </a:lnTo>
                <a:lnTo>
                  <a:pt x="2026301" y="921676"/>
                </a:lnTo>
                <a:lnTo>
                  <a:pt x="2027563" y="914105"/>
                </a:lnTo>
                <a:lnTo>
                  <a:pt x="2029546" y="906715"/>
                </a:lnTo>
                <a:lnTo>
                  <a:pt x="2031710" y="899325"/>
                </a:lnTo>
                <a:lnTo>
                  <a:pt x="2034414" y="891754"/>
                </a:lnTo>
                <a:lnTo>
                  <a:pt x="2058754" y="825603"/>
                </a:lnTo>
                <a:lnTo>
                  <a:pt x="2063442" y="808479"/>
                </a:lnTo>
                <a:lnTo>
                  <a:pt x="2068310" y="791355"/>
                </a:lnTo>
                <a:lnTo>
                  <a:pt x="2073538" y="774773"/>
                </a:lnTo>
                <a:lnTo>
                  <a:pt x="2079127" y="758009"/>
                </a:lnTo>
                <a:lnTo>
                  <a:pt x="2084896" y="741426"/>
                </a:lnTo>
                <a:lnTo>
                  <a:pt x="2091207" y="725024"/>
                </a:lnTo>
                <a:lnTo>
                  <a:pt x="2097878" y="708620"/>
                </a:lnTo>
                <a:lnTo>
                  <a:pt x="2104549" y="692218"/>
                </a:lnTo>
                <a:lnTo>
                  <a:pt x="2111400" y="676176"/>
                </a:lnTo>
                <a:lnTo>
                  <a:pt x="2118431" y="659954"/>
                </a:lnTo>
                <a:lnTo>
                  <a:pt x="2125824" y="643911"/>
                </a:lnTo>
                <a:lnTo>
                  <a:pt x="2133216" y="627689"/>
                </a:lnTo>
                <a:lnTo>
                  <a:pt x="2148540" y="595604"/>
                </a:lnTo>
                <a:lnTo>
                  <a:pt x="2164045" y="563340"/>
                </a:lnTo>
                <a:lnTo>
                  <a:pt x="2168733" y="566584"/>
                </a:lnTo>
                <a:lnTo>
                  <a:pt x="2173241" y="570189"/>
                </a:lnTo>
                <a:lnTo>
                  <a:pt x="2177207" y="573253"/>
                </a:lnTo>
                <a:lnTo>
                  <a:pt x="2181534" y="576317"/>
                </a:lnTo>
                <a:lnTo>
                  <a:pt x="2185861" y="579201"/>
                </a:lnTo>
                <a:lnTo>
                  <a:pt x="2190368" y="581905"/>
                </a:lnTo>
                <a:lnTo>
                  <a:pt x="2192893" y="582987"/>
                </a:lnTo>
                <a:lnTo>
                  <a:pt x="2195236" y="584068"/>
                </a:lnTo>
                <a:lnTo>
                  <a:pt x="2197941" y="584969"/>
                </a:lnTo>
                <a:lnTo>
                  <a:pt x="2200645" y="585870"/>
                </a:lnTo>
                <a:lnTo>
                  <a:pt x="2201727" y="577579"/>
                </a:lnTo>
                <a:lnTo>
                  <a:pt x="2203169" y="569468"/>
                </a:lnTo>
                <a:lnTo>
                  <a:pt x="2205152" y="561176"/>
                </a:lnTo>
                <a:lnTo>
                  <a:pt x="2207316" y="553246"/>
                </a:lnTo>
                <a:lnTo>
                  <a:pt x="2210021" y="545134"/>
                </a:lnTo>
                <a:lnTo>
                  <a:pt x="2212905" y="537023"/>
                </a:lnTo>
                <a:lnTo>
                  <a:pt x="2216511" y="528912"/>
                </a:lnTo>
                <a:lnTo>
                  <a:pt x="2220297" y="520800"/>
                </a:lnTo>
                <a:lnTo>
                  <a:pt x="2223182" y="514131"/>
                </a:lnTo>
                <a:lnTo>
                  <a:pt x="2225346" y="507822"/>
                </a:lnTo>
                <a:lnTo>
                  <a:pt x="2227148" y="501874"/>
                </a:lnTo>
                <a:lnTo>
                  <a:pt x="2228591" y="495926"/>
                </a:lnTo>
                <a:lnTo>
                  <a:pt x="2229132" y="493042"/>
                </a:lnTo>
                <a:lnTo>
                  <a:pt x="2229492" y="490338"/>
                </a:lnTo>
                <a:lnTo>
                  <a:pt x="2229673" y="487454"/>
                </a:lnTo>
                <a:lnTo>
                  <a:pt x="2229853" y="484931"/>
                </a:lnTo>
                <a:lnTo>
                  <a:pt x="2229853" y="482407"/>
                </a:lnTo>
                <a:lnTo>
                  <a:pt x="2229673" y="479524"/>
                </a:lnTo>
                <a:lnTo>
                  <a:pt x="2229492" y="477000"/>
                </a:lnTo>
                <a:lnTo>
                  <a:pt x="2229132" y="474296"/>
                </a:lnTo>
                <a:lnTo>
                  <a:pt x="2228591" y="471772"/>
                </a:lnTo>
                <a:lnTo>
                  <a:pt x="2227870" y="469069"/>
                </a:lnTo>
                <a:lnTo>
                  <a:pt x="2227148" y="466545"/>
                </a:lnTo>
                <a:lnTo>
                  <a:pt x="2226247" y="464022"/>
                </a:lnTo>
                <a:lnTo>
                  <a:pt x="2224264" y="458795"/>
                </a:lnTo>
                <a:lnTo>
                  <a:pt x="2221740" y="453387"/>
                </a:lnTo>
                <a:lnTo>
                  <a:pt x="2218855" y="447799"/>
                </a:lnTo>
                <a:lnTo>
                  <a:pt x="2215430" y="442211"/>
                </a:lnTo>
                <a:lnTo>
                  <a:pt x="2211643" y="436263"/>
                </a:lnTo>
                <a:lnTo>
                  <a:pt x="2207136" y="430315"/>
                </a:lnTo>
                <a:lnTo>
                  <a:pt x="2183517" y="456091"/>
                </a:lnTo>
                <a:lnTo>
                  <a:pt x="2160259" y="481866"/>
                </a:lnTo>
                <a:lnTo>
                  <a:pt x="2148540" y="495025"/>
                </a:lnTo>
                <a:lnTo>
                  <a:pt x="2137002" y="508183"/>
                </a:lnTo>
                <a:lnTo>
                  <a:pt x="2125643" y="521341"/>
                </a:lnTo>
                <a:lnTo>
                  <a:pt x="2114284" y="534680"/>
                </a:lnTo>
                <a:lnTo>
                  <a:pt x="2111400" y="536302"/>
                </a:lnTo>
                <a:lnTo>
                  <a:pt x="2108335" y="538285"/>
                </a:lnTo>
                <a:lnTo>
                  <a:pt x="2102205" y="542250"/>
                </a:lnTo>
                <a:lnTo>
                  <a:pt x="2095895" y="546936"/>
                </a:lnTo>
                <a:lnTo>
                  <a:pt x="2089584" y="551984"/>
                </a:lnTo>
                <a:lnTo>
                  <a:pt x="2083093" y="557211"/>
                </a:lnTo>
                <a:lnTo>
                  <a:pt x="2076783" y="562438"/>
                </a:lnTo>
                <a:lnTo>
                  <a:pt x="2064704" y="572713"/>
                </a:lnTo>
                <a:lnTo>
                  <a:pt x="2054247" y="581545"/>
                </a:lnTo>
                <a:lnTo>
                  <a:pt x="2049739" y="584969"/>
                </a:lnTo>
                <a:lnTo>
                  <a:pt x="2045773" y="587493"/>
                </a:lnTo>
                <a:lnTo>
                  <a:pt x="2044150" y="588755"/>
                </a:lnTo>
                <a:lnTo>
                  <a:pt x="2042888" y="589476"/>
                </a:lnTo>
                <a:lnTo>
                  <a:pt x="2041626" y="589836"/>
                </a:lnTo>
                <a:lnTo>
                  <a:pt x="2040544" y="590016"/>
                </a:lnTo>
                <a:lnTo>
                  <a:pt x="2039643" y="590016"/>
                </a:lnTo>
                <a:lnTo>
                  <a:pt x="2039102" y="589476"/>
                </a:lnTo>
                <a:lnTo>
                  <a:pt x="2038921" y="588755"/>
                </a:lnTo>
                <a:lnTo>
                  <a:pt x="2038921" y="587493"/>
                </a:lnTo>
                <a:lnTo>
                  <a:pt x="2039462" y="579922"/>
                </a:lnTo>
                <a:lnTo>
                  <a:pt x="2039643" y="573974"/>
                </a:lnTo>
                <a:lnTo>
                  <a:pt x="2039643" y="569107"/>
                </a:lnTo>
                <a:lnTo>
                  <a:pt x="2039823" y="566764"/>
                </a:lnTo>
                <a:lnTo>
                  <a:pt x="2040003" y="564601"/>
                </a:lnTo>
                <a:lnTo>
                  <a:pt x="2040364" y="562258"/>
                </a:lnTo>
                <a:lnTo>
                  <a:pt x="2040905" y="560095"/>
                </a:lnTo>
                <a:lnTo>
                  <a:pt x="2041806" y="557932"/>
                </a:lnTo>
                <a:lnTo>
                  <a:pt x="2042708" y="555228"/>
                </a:lnTo>
                <a:lnTo>
                  <a:pt x="2043970" y="552705"/>
                </a:lnTo>
                <a:lnTo>
                  <a:pt x="2045592" y="549640"/>
                </a:lnTo>
                <a:lnTo>
                  <a:pt x="2047395" y="546396"/>
                </a:lnTo>
                <a:lnTo>
                  <a:pt x="2049919" y="542791"/>
                </a:lnTo>
                <a:lnTo>
                  <a:pt x="2049739" y="535221"/>
                </a:lnTo>
                <a:lnTo>
                  <a:pt x="2049739" y="528010"/>
                </a:lnTo>
                <a:lnTo>
                  <a:pt x="2049919" y="521161"/>
                </a:lnTo>
                <a:lnTo>
                  <a:pt x="2050461" y="514492"/>
                </a:lnTo>
                <a:lnTo>
                  <a:pt x="2051002" y="507822"/>
                </a:lnTo>
                <a:lnTo>
                  <a:pt x="2051902" y="500973"/>
                </a:lnTo>
                <a:lnTo>
                  <a:pt x="2053165" y="493763"/>
                </a:lnTo>
                <a:lnTo>
                  <a:pt x="2054788" y="486553"/>
                </a:lnTo>
                <a:lnTo>
                  <a:pt x="2053345" y="480424"/>
                </a:lnTo>
                <a:lnTo>
                  <a:pt x="2052083" y="474657"/>
                </a:lnTo>
                <a:lnTo>
                  <a:pt x="2051181" y="472313"/>
                </a:lnTo>
                <a:lnTo>
                  <a:pt x="2050280" y="469970"/>
                </a:lnTo>
                <a:lnTo>
                  <a:pt x="2049199" y="467807"/>
                </a:lnTo>
                <a:lnTo>
                  <a:pt x="2048116" y="466185"/>
                </a:lnTo>
                <a:lnTo>
                  <a:pt x="2046494" y="464743"/>
                </a:lnTo>
                <a:lnTo>
                  <a:pt x="2045773" y="464202"/>
                </a:lnTo>
                <a:lnTo>
                  <a:pt x="2045051" y="463842"/>
                </a:lnTo>
                <a:lnTo>
                  <a:pt x="2044150" y="463301"/>
                </a:lnTo>
                <a:lnTo>
                  <a:pt x="2043248" y="462940"/>
                </a:lnTo>
                <a:lnTo>
                  <a:pt x="2042167" y="462760"/>
                </a:lnTo>
                <a:lnTo>
                  <a:pt x="2040905" y="462760"/>
                </a:lnTo>
                <a:lnTo>
                  <a:pt x="2039823" y="462760"/>
                </a:lnTo>
                <a:lnTo>
                  <a:pt x="2038741" y="462940"/>
                </a:lnTo>
                <a:lnTo>
                  <a:pt x="2036037" y="463842"/>
                </a:lnTo>
                <a:lnTo>
                  <a:pt x="2034621" y="464424"/>
                </a:lnTo>
                <a:lnTo>
                  <a:pt x="2034460" y="464264"/>
                </a:lnTo>
                <a:lnTo>
                  <a:pt x="2034099" y="463903"/>
                </a:lnTo>
                <a:lnTo>
                  <a:pt x="2032656" y="463362"/>
                </a:lnTo>
                <a:lnTo>
                  <a:pt x="2030491" y="463182"/>
                </a:lnTo>
                <a:lnTo>
                  <a:pt x="2024176" y="462641"/>
                </a:lnTo>
                <a:lnTo>
                  <a:pt x="2020568" y="462101"/>
                </a:lnTo>
                <a:lnTo>
                  <a:pt x="2016779" y="461560"/>
                </a:lnTo>
                <a:lnTo>
                  <a:pt x="2012810" y="460659"/>
                </a:lnTo>
                <a:lnTo>
                  <a:pt x="2008840" y="459398"/>
                </a:lnTo>
                <a:lnTo>
                  <a:pt x="2007037" y="458677"/>
                </a:lnTo>
                <a:lnTo>
                  <a:pt x="2005232" y="457775"/>
                </a:lnTo>
                <a:lnTo>
                  <a:pt x="2003428" y="456514"/>
                </a:lnTo>
                <a:lnTo>
                  <a:pt x="2001985" y="455432"/>
                </a:lnTo>
                <a:lnTo>
                  <a:pt x="2000541" y="453990"/>
                </a:lnTo>
                <a:lnTo>
                  <a:pt x="1999098" y="452549"/>
                </a:lnTo>
                <a:lnTo>
                  <a:pt x="1998016" y="450927"/>
                </a:lnTo>
                <a:lnTo>
                  <a:pt x="1996933" y="449124"/>
                </a:lnTo>
                <a:lnTo>
                  <a:pt x="1996031" y="447141"/>
                </a:lnTo>
                <a:lnTo>
                  <a:pt x="1995490" y="444799"/>
                </a:lnTo>
                <a:lnTo>
                  <a:pt x="1995129" y="442456"/>
                </a:lnTo>
                <a:lnTo>
                  <a:pt x="1994949" y="439933"/>
                </a:lnTo>
                <a:lnTo>
                  <a:pt x="1994768" y="437950"/>
                </a:lnTo>
                <a:lnTo>
                  <a:pt x="1994588" y="436147"/>
                </a:lnTo>
                <a:lnTo>
                  <a:pt x="1994227" y="432723"/>
                </a:lnTo>
                <a:lnTo>
                  <a:pt x="1994047" y="429118"/>
                </a:lnTo>
                <a:lnTo>
                  <a:pt x="1993685" y="427497"/>
                </a:lnTo>
                <a:lnTo>
                  <a:pt x="1993144" y="425694"/>
                </a:lnTo>
                <a:lnTo>
                  <a:pt x="1992062" y="422991"/>
                </a:lnTo>
                <a:lnTo>
                  <a:pt x="1990618" y="420287"/>
                </a:lnTo>
                <a:lnTo>
                  <a:pt x="1988273" y="414881"/>
                </a:lnTo>
                <a:lnTo>
                  <a:pt x="1987191" y="411997"/>
                </a:lnTo>
                <a:lnTo>
                  <a:pt x="1986469" y="409113"/>
                </a:lnTo>
                <a:lnTo>
                  <a:pt x="1986108" y="406049"/>
                </a:lnTo>
                <a:lnTo>
                  <a:pt x="1985927" y="404607"/>
                </a:lnTo>
                <a:lnTo>
                  <a:pt x="1986108" y="402985"/>
                </a:lnTo>
                <a:lnTo>
                  <a:pt x="1984124" y="401363"/>
                </a:lnTo>
                <a:lnTo>
                  <a:pt x="1982680" y="399921"/>
                </a:lnTo>
                <a:lnTo>
                  <a:pt x="1981417" y="398479"/>
                </a:lnTo>
                <a:lnTo>
                  <a:pt x="1980335" y="397038"/>
                </a:lnTo>
                <a:lnTo>
                  <a:pt x="1979433" y="395596"/>
                </a:lnTo>
                <a:lnTo>
                  <a:pt x="1978711" y="393974"/>
                </a:lnTo>
                <a:lnTo>
                  <a:pt x="1978169" y="392532"/>
                </a:lnTo>
                <a:lnTo>
                  <a:pt x="1977809" y="391090"/>
                </a:lnTo>
                <a:lnTo>
                  <a:pt x="1977628" y="389467"/>
                </a:lnTo>
                <a:lnTo>
                  <a:pt x="1977628" y="387666"/>
                </a:lnTo>
                <a:lnTo>
                  <a:pt x="1977628" y="384061"/>
                </a:lnTo>
                <a:lnTo>
                  <a:pt x="1977628" y="379915"/>
                </a:lnTo>
                <a:lnTo>
                  <a:pt x="1977809" y="375230"/>
                </a:lnTo>
                <a:lnTo>
                  <a:pt x="1974742" y="374689"/>
                </a:lnTo>
                <a:lnTo>
                  <a:pt x="1972035" y="374148"/>
                </a:lnTo>
                <a:lnTo>
                  <a:pt x="1969690" y="373607"/>
                </a:lnTo>
                <a:lnTo>
                  <a:pt x="1967525" y="372886"/>
                </a:lnTo>
                <a:lnTo>
                  <a:pt x="1965540" y="371986"/>
                </a:lnTo>
                <a:lnTo>
                  <a:pt x="1964097" y="371084"/>
                </a:lnTo>
                <a:lnTo>
                  <a:pt x="1962654" y="369823"/>
                </a:lnTo>
                <a:lnTo>
                  <a:pt x="1961571" y="368741"/>
                </a:lnTo>
                <a:lnTo>
                  <a:pt x="1960669" y="367660"/>
                </a:lnTo>
                <a:lnTo>
                  <a:pt x="1959767" y="366398"/>
                </a:lnTo>
                <a:lnTo>
                  <a:pt x="1959406" y="365136"/>
                </a:lnTo>
                <a:lnTo>
                  <a:pt x="1959045" y="363515"/>
                </a:lnTo>
                <a:lnTo>
                  <a:pt x="1958865" y="362073"/>
                </a:lnTo>
                <a:lnTo>
                  <a:pt x="1959045" y="360631"/>
                </a:lnTo>
                <a:lnTo>
                  <a:pt x="1959226" y="359009"/>
                </a:lnTo>
                <a:lnTo>
                  <a:pt x="1959406" y="357207"/>
                </a:lnTo>
                <a:lnTo>
                  <a:pt x="1960669" y="353962"/>
                </a:lnTo>
                <a:lnTo>
                  <a:pt x="1962112" y="350178"/>
                </a:lnTo>
                <a:lnTo>
                  <a:pt x="1963736" y="346392"/>
                </a:lnTo>
                <a:lnTo>
                  <a:pt x="1965721" y="342428"/>
                </a:lnTo>
                <a:lnTo>
                  <a:pt x="1970231" y="334498"/>
                </a:lnTo>
                <a:lnTo>
                  <a:pt x="1972396" y="330172"/>
                </a:lnTo>
                <a:lnTo>
                  <a:pt x="1974561" y="326027"/>
                </a:lnTo>
                <a:lnTo>
                  <a:pt x="1986830" y="299893"/>
                </a:lnTo>
                <a:lnTo>
                  <a:pt x="1979613" y="300073"/>
                </a:lnTo>
                <a:lnTo>
                  <a:pt x="1977448" y="300073"/>
                </a:lnTo>
                <a:lnTo>
                  <a:pt x="1976366" y="299893"/>
                </a:lnTo>
                <a:lnTo>
                  <a:pt x="1975644" y="299713"/>
                </a:lnTo>
                <a:lnTo>
                  <a:pt x="1975644" y="299533"/>
                </a:lnTo>
                <a:lnTo>
                  <a:pt x="1975644" y="299172"/>
                </a:lnTo>
                <a:lnTo>
                  <a:pt x="1975825" y="298451"/>
                </a:lnTo>
                <a:lnTo>
                  <a:pt x="1976185" y="297730"/>
                </a:lnTo>
                <a:lnTo>
                  <a:pt x="1976366" y="296649"/>
                </a:lnTo>
                <a:lnTo>
                  <a:pt x="1976546" y="295027"/>
                </a:lnTo>
                <a:lnTo>
                  <a:pt x="1976366" y="293405"/>
                </a:lnTo>
                <a:lnTo>
                  <a:pt x="1976004" y="292504"/>
                </a:lnTo>
                <a:lnTo>
                  <a:pt x="1975644" y="291602"/>
                </a:lnTo>
                <a:lnTo>
                  <a:pt x="1974922" y="290521"/>
                </a:lnTo>
                <a:lnTo>
                  <a:pt x="1974201" y="289079"/>
                </a:lnTo>
                <a:lnTo>
                  <a:pt x="1973118" y="287998"/>
                </a:lnTo>
                <a:lnTo>
                  <a:pt x="1971675" y="286556"/>
                </a:lnTo>
                <a:lnTo>
                  <a:pt x="1970231" y="285115"/>
                </a:lnTo>
                <a:lnTo>
                  <a:pt x="1968427" y="283492"/>
                </a:lnTo>
                <a:lnTo>
                  <a:pt x="1966262" y="281870"/>
                </a:lnTo>
                <a:lnTo>
                  <a:pt x="1963917" y="280248"/>
                </a:lnTo>
                <a:lnTo>
                  <a:pt x="1962834" y="277004"/>
                </a:lnTo>
                <a:lnTo>
                  <a:pt x="1962112" y="274841"/>
                </a:lnTo>
                <a:lnTo>
                  <a:pt x="1961752" y="272858"/>
                </a:lnTo>
                <a:lnTo>
                  <a:pt x="1961752" y="271417"/>
                </a:lnTo>
                <a:lnTo>
                  <a:pt x="1962112" y="269615"/>
                </a:lnTo>
                <a:lnTo>
                  <a:pt x="1963014" y="267992"/>
                </a:lnTo>
                <a:lnTo>
                  <a:pt x="1964458" y="265829"/>
                </a:lnTo>
                <a:lnTo>
                  <a:pt x="1966262" y="263126"/>
                </a:lnTo>
                <a:lnTo>
                  <a:pt x="1968067" y="256458"/>
                </a:lnTo>
                <a:lnTo>
                  <a:pt x="1970051" y="249248"/>
                </a:lnTo>
                <a:lnTo>
                  <a:pt x="1974561" y="233388"/>
                </a:lnTo>
                <a:lnTo>
                  <a:pt x="1979433" y="217888"/>
                </a:lnTo>
                <a:lnTo>
                  <a:pt x="1983582" y="204191"/>
                </a:lnTo>
                <a:lnTo>
                  <a:pt x="1960669" y="219691"/>
                </a:lnTo>
                <a:lnTo>
                  <a:pt x="1965360" y="211941"/>
                </a:lnTo>
                <a:lnTo>
                  <a:pt x="1969690" y="204731"/>
                </a:lnTo>
                <a:lnTo>
                  <a:pt x="1973659" y="197703"/>
                </a:lnTo>
                <a:lnTo>
                  <a:pt x="1977087" y="191034"/>
                </a:lnTo>
                <a:lnTo>
                  <a:pt x="1980515" y="184546"/>
                </a:lnTo>
                <a:lnTo>
                  <a:pt x="1983763" y="178418"/>
                </a:lnTo>
                <a:lnTo>
                  <a:pt x="1987371" y="172651"/>
                </a:lnTo>
                <a:lnTo>
                  <a:pt x="1991160" y="166883"/>
                </a:lnTo>
                <a:lnTo>
                  <a:pt x="1993325" y="164180"/>
                </a:lnTo>
                <a:lnTo>
                  <a:pt x="1995490" y="161476"/>
                </a:lnTo>
                <a:lnTo>
                  <a:pt x="1998016" y="158773"/>
                </a:lnTo>
                <a:lnTo>
                  <a:pt x="2000361" y="156249"/>
                </a:lnTo>
                <a:lnTo>
                  <a:pt x="2003067" y="153726"/>
                </a:lnTo>
                <a:lnTo>
                  <a:pt x="2006134" y="151023"/>
                </a:lnTo>
                <a:lnTo>
                  <a:pt x="2009021" y="148499"/>
                </a:lnTo>
                <a:lnTo>
                  <a:pt x="2012449" y="145976"/>
                </a:lnTo>
                <a:lnTo>
                  <a:pt x="2016057" y="143453"/>
                </a:lnTo>
                <a:lnTo>
                  <a:pt x="2020027" y="141110"/>
                </a:lnTo>
                <a:lnTo>
                  <a:pt x="2024176" y="138587"/>
                </a:lnTo>
                <a:lnTo>
                  <a:pt x="2028506" y="136244"/>
                </a:lnTo>
                <a:lnTo>
                  <a:pt x="2033377" y="133721"/>
                </a:lnTo>
                <a:lnTo>
                  <a:pt x="2038429" y="131378"/>
                </a:lnTo>
                <a:lnTo>
                  <a:pt x="2044022" y="129034"/>
                </a:lnTo>
                <a:lnTo>
                  <a:pt x="2049976" y="126511"/>
                </a:lnTo>
                <a:lnTo>
                  <a:pt x="2073791" y="119122"/>
                </a:lnTo>
                <a:lnTo>
                  <a:pt x="2079745" y="116598"/>
                </a:lnTo>
                <a:lnTo>
                  <a:pt x="2085879" y="114076"/>
                </a:lnTo>
                <a:lnTo>
                  <a:pt x="2092013" y="111913"/>
                </a:lnTo>
                <a:lnTo>
                  <a:pt x="2098147" y="109750"/>
                </a:lnTo>
                <a:lnTo>
                  <a:pt x="2104282" y="108128"/>
                </a:lnTo>
                <a:lnTo>
                  <a:pt x="2110596" y="106686"/>
                </a:lnTo>
                <a:lnTo>
                  <a:pt x="2116911" y="105424"/>
                </a:lnTo>
                <a:lnTo>
                  <a:pt x="2123045" y="104524"/>
                </a:lnTo>
                <a:lnTo>
                  <a:pt x="2129359" y="103983"/>
                </a:lnTo>
                <a:lnTo>
                  <a:pt x="2135674" y="103622"/>
                </a:lnTo>
                <a:lnTo>
                  <a:pt x="2141808" y="103622"/>
                </a:lnTo>
                <a:lnTo>
                  <a:pt x="2148123" y="104163"/>
                </a:lnTo>
                <a:lnTo>
                  <a:pt x="2154257" y="104884"/>
                </a:lnTo>
                <a:lnTo>
                  <a:pt x="2160392" y="105965"/>
                </a:lnTo>
                <a:lnTo>
                  <a:pt x="2166526" y="107407"/>
                </a:lnTo>
                <a:lnTo>
                  <a:pt x="2172660" y="109209"/>
                </a:lnTo>
                <a:lnTo>
                  <a:pt x="2178614" y="111553"/>
                </a:lnTo>
                <a:lnTo>
                  <a:pt x="2184387" y="114256"/>
                </a:lnTo>
                <a:lnTo>
                  <a:pt x="2190160" y="117500"/>
                </a:lnTo>
                <a:lnTo>
                  <a:pt x="2195934" y="120924"/>
                </a:lnTo>
                <a:lnTo>
                  <a:pt x="2201527" y="125069"/>
                </a:lnTo>
                <a:lnTo>
                  <a:pt x="2204413" y="127232"/>
                </a:lnTo>
                <a:lnTo>
                  <a:pt x="2207120" y="129755"/>
                </a:lnTo>
                <a:lnTo>
                  <a:pt x="2210006" y="132099"/>
                </a:lnTo>
                <a:lnTo>
                  <a:pt x="2212713" y="134622"/>
                </a:lnTo>
                <a:lnTo>
                  <a:pt x="2215238" y="137505"/>
                </a:lnTo>
                <a:lnTo>
                  <a:pt x="2217945" y="140209"/>
                </a:lnTo>
                <a:lnTo>
                  <a:pt x="2223177" y="146337"/>
                </a:lnTo>
                <a:lnTo>
                  <a:pt x="2228228" y="153005"/>
                </a:lnTo>
                <a:lnTo>
                  <a:pt x="2233100" y="160395"/>
                </a:lnTo>
                <a:lnTo>
                  <a:pt x="2237971" y="168145"/>
                </a:lnTo>
                <a:lnTo>
                  <a:pt x="2242662" y="176435"/>
                </a:lnTo>
                <a:lnTo>
                  <a:pt x="2247173" y="185447"/>
                </a:lnTo>
                <a:lnTo>
                  <a:pt x="2251322" y="194819"/>
                </a:lnTo>
                <a:lnTo>
                  <a:pt x="2255472" y="205092"/>
                </a:lnTo>
                <a:lnTo>
                  <a:pt x="2257276" y="208877"/>
                </a:lnTo>
                <a:lnTo>
                  <a:pt x="2258899" y="212662"/>
                </a:lnTo>
                <a:lnTo>
                  <a:pt x="2260523" y="216447"/>
                </a:lnTo>
                <a:lnTo>
                  <a:pt x="2261606" y="219871"/>
                </a:lnTo>
                <a:lnTo>
                  <a:pt x="2262689" y="223475"/>
                </a:lnTo>
                <a:lnTo>
                  <a:pt x="2263590" y="226900"/>
                </a:lnTo>
                <a:lnTo>
                  <a:pt x="2264312" y="230504"/>
                </a:lnTo>
                <a:lnTo>
                  <a:pt x="2264854" y="233749"/>
                </a:lnTo>
                <a:lnTo>
                  <a:pt x="2265936" y="241138"/>
                </a:lnTo>
                <a:lnTo>
                  <a:pt x="2266838" y="248347"/>
                </a:lnTo>
                <a:lnTo>
                  <a:pt x="2267559" y="256277"/>
                </a:lnTo>
                <a:lnTo>
                  <a:pt x="2268462" y="264568"/>
                </a:lnTo>
                <a:lnTo>
                  <a:pt x="2267199" y="270335"/>
                </a:lnTo>
                <a:lnTo>
                  <a:pt x="2265936" y="275923"/>
                </a:lnTo>
                <a:lnTo>
                  <a:pt x="2264132" y="281329"/>
                </a:lnTo>
                <a:lnTo>
                  <a:pt x="2262689" y="286556"/>
                </a:lnTo>
                <a:lnTo>
                  <a:pt x="2260884" y="291783"/>
                </a:lnTo>
                <a:lnTo>
                  <a:pt x="2258899" y="296830"/>
                </a:lnTo>
                <a:lnTo>
                  <a:pt x="2255111" y="306562"/>
                </a:lnTo>
                <a:lnTo>
                  <a:pt x="2250781" y="316474"/>
                </a:lnTo>
                <a:lnTo>
                  <a:pt x="2245909" y="326027"/>
                </a:lnTo>
                <a:lnTo>
                  <a:pt x="2241218" y="336119"/>
                </a:lnTo>
                <a:lnTo>
                  <a:pt x="2235806" y="346573"/>
                </a:lnTo>
                <a:lnTo>
                  <a:pt x="2233461" y="352700"/>
                </a:lnTo>
                <a:lnTo>
                  <a:pt x="2231657" y="358468"/>
                </a:lnTo>
                <a:lnTo>
                  <a:pt x="2228589" y="369282"/>
                </a:lnTo>
                <a:lnTo>
                  <a:pt x="2226605" y="374689"/>
                </a:lnTo>
                <a:lnTo>
                  <a:pt x="2224620" y="380096"/>
                </a:lnTo>
                <a:lnTo>
                  <a:pt x="2223357" y="382799"/>
                </a:lnTo>
                <a:lnTo>
                  <a:pt x="2221914" y="385683"/>
                </a:lnTo>
                <a:lnTo>
                  <a:pt x="2220290" y="388567"/>
                </a:lnTo>
                <a:lnTo>
                  <a:pt x="2218666" y="391630"/>
                </a:lnTo>
                <a:lnTo>
                  <a:pt x="2218486" y="394514"/>
                </a:lnTo>
                <a:lnTo>
                  <a:pt x="2218305" y="397038"/>
                </a:lnTo>
                <a:lnTo>
                  <a:pt x="2218125" y="399200"/>
                </a:lnTo>
                <a:lnTo>
                  <a:pt x="2217584" y="401183"/>
                </a:lnTo>
                <a:lnTo>
                  <a:pt x="2217043" y="402985"/>
                </a:lnTo>
                <a:lnTo>
                  <a:pt x="2216502" y="404427"/>
                </a:lnTo>
                <a:lnTo>
                  <a:pt x="2214878" y="407491"/>
                </a:lnTo>
                <a:lnTo>
                  <a:pt x="2213073" y="410915"/>
                </a:lnTo>
                <a:lnTo>
                  <a:pt x="2212352" y="412898"/>
                </a:lnTo>
                <a:lnTo>
                  <a:pt x="2211449" y="415421"/>
                </a:lnTo>
                <a:lnTo>
                  <a:pt x="2210547" y="417944"/>
                </a:lnTo>
                <a:lnTo>
                  <a:pt x="2209465" y="421189"/>
                </a:lnTo>
                <a:lnTo>
                  <a:pt x="2208744" y="424793"/>
                </a:lnTo>
                <a:lnTo>
                  <a:pt x="2207841" y="429118"/>
                </a:lnTo>
                <a:lnTo>
                  <a:pt x="2209465" y="430921"/>
                </a:lnTo>
                <a:lnTo>
                  <a:pt x="2211089" y="432904"/>
                </a:lnTo>
                <a:lnTo>
                  <a:pt x="2213434" y="436147"/>
                </a:lnTo>
                <a:lnTo>
                  <a:pt x="2215058" y="439392"/>
                </a:lnTo>
                <a:lnTo>
                  <a:pt x="2216862" y="442275"/>
                </a:lnTo>
                <a:lnTo>
                  <a:pt x="2218486" y="445159"/>
                </a:lnTo>
                <a:lnTo>
                  <a:pt x="2219569" y="446420"/>
                </a:lnTo>
                <a:lnTo>
                  <a:pt x="2220471" y="447682"/>
                </a:lnTo>
                <a:lnTo>
                  <a:pt x="2221734" y="448944"/>
                </a:lnTo>
                <a:lnTo>
                  <a:pt x="2223357" y="450206"/>
                </a:lnTo>
                <a:lnTo>
                  <a:pt x="2224801" y="451648"/>
                </a:lnTo>
                <a:lnTo>
                  <a:pt x="2226785" y="452909"/>
                </a:lnTo>
                <a:lnTo>
                  <a:pt x="2228048" y="452549"/>
                </a:lnTo>
                <a:lnTo>
                  <a:pt x="2229492" y="452368"/>
                </a:lnTo>
                <a:lnTo>
                  <a:pt x="2230754" y="452368"/>
                </a:lnTo>
                <a:lnTo>
                  <a:pt x="2231837" y="452368"/>
                </a:lnTo>
                <a:lnTo>
                  <a:pt x="2234002" y="452728"/>
                </a:lnTo>
                <a:lnTo>
                  <a:pt x="2236347" y="453449"/>
                </a:lnTo>
                <a:lnTo>
                  <a:pt x="2238151" y="454531"/>
                </a:lnTo>
                <a:lnTo>
                  <a:pt x="2239956" y="455793"/>
                </a:lnTo>
                <a:lnTo>
                  <a:pt x="2241941" y="457595"/>
                </a:lnTo>
                <a:lnTo>
                  <a:pt x="2243384" y="459577"/>
                </a:lnTo>
                <a:lnTo>
                  <a:pt x="2245008" y="461560"/>
                </a:lnTo>
                <a:lnTo>
                  <a:pt x="2246451" y="463903"/>
                </a:lnTo>
                <a:lnTo>
                  <a:pt x="2249337" y="468589"/>
                </a:lnTo>
                <a:lnTo>
                  <a:pt x="2251864" y="473635"/>
                </a:lnTo>
                <a:lnTo>
                  <a:pt x="2254750" y="478321"/>
                </a:lnTo>
                <a:lnTo>
                  <a:pt x="2278385" y="495444"/>
                </a:lnTo>
                <a:lnTo>
                  <a:pt x="2316994" y="513647"/>
                </a:lnTo>
                <a:lnTo>
                  <a:pt x="2334495" y="519775"/>
                </a:lnTo>
                <a:lnTo>
                  <a:pt x="2350912" y="525001"/>
                </a:lnTo>
                <a:lnTo>
                  <a:pt x="2366609" y="530048"/>
                </a:lnTo>
                <a:lnTo>
                  <a:pt x="2381223" y="534914"/>
                </a:lnTo>
                <a:lnTo>
                  <a:pt x="2394934" y="539780"/>
                </a:lnTo>
                <a:lnTo>
                  <a:pt x="2401430" y="542123"/>
                </a:lnTo>
                <a:lnTo>
                  <a:pt x="2407564" y="544827"/>
                </a:lnTo>
                <a:lnTo>
                  <a:pt x="2413518" y="547350"/>
                </a:lnTo>
                <a:lnTo>
                  <a:pt x="2419111" y="549873"/>
                </a:lnTo>
                <a:lnTo>
                  <a:pt x="2424523" y="552937"/>
                </a:lnTo>
                <a:lnTo>
                  <a:pt x="2429575" y="555821"/>
                </a:lnTo>
                <a:lnTo>
                  <a:pt x="2434266" y="559065"/>
                </a:lnTo>
                <a:lnTo>
                  <a:pt x="2438595" y="562489"/>
                </a:lnTo>
                <a:lnTo>
                  <a:pt x="2442926" y="566274"/>
                </a:lnTo>
                <a:lnTo>
                  <a:pt x="2446715" y="570239"/>
                </a:lnTo>
                <a:lnTo>
                  <a:pt x="2450142" y="574384"/>
                </a:lnTo>
                <a:lnTo>
                  <a:pt x="2451766" y="576728"/>
                </a:lnTo>
                <a:lnTo>
                  <a:pt x="2453390" y="578890"/>
                </a:lnTo>
                <a:lnTo>
                  <a:pt x="2454833" y="581233"/>
                </a:lnTo>
                <a:lnTo>
                  <a:pt x="2456276" y="583936"/>
                </a:lnTo>
                <a:lnTo>
                  <a:pt x="2457539" y="586460"/>
                </a:lnTo>
                <a:lnTo>
                  <a:pt x="2458802" y="589163"/>
                </a:lnTo>
                <a:lnTo>
                  <a:pt x="2460065" y="591867"/>
                </a:lnTo>
                <a:lnTo>
                  <a:pt x="2460967" y="594931"/>
                </a:lnTo>
                <a:lnTo>
                  <a:pt x="2462050" y="597814"/>
                </a:lnTo>
                <a:lnTo>
                  <a:pt x="2462952" y="600878"/>
                </a:lnTo>
                <a:lnTo>
                  <a:pt x="2464396" y="607546"/>
                </a:lnTo>
                <a:lnTo>
                  <a:pt x="2465658" y="614396"/>
                </a:lnTo>
                <a:lnTo>
                  <a:pt x="2466560" y="621965"/>
                </a:lnTo>
                <a:lnTo>
                  <a:pt x="2466921" y="629895"/>
                </a:lnTo>
                <a:lnTo>
                  <a:pt x="2467102" y="638547"/>
                </a:lnTo>
                <a:lnTo>
                  <a:pt x="2466740" y="647558"/>
                </a:lnTo>
                <a:lnTo>
                  <a:pt x="2472514" y="721272"/>
                </a:lnTo>
                <a:lnTo>
                  <a:pt x="2477386" y="732447"/>
                </a:lnTo>
                <a:lnTo>
                  <a:pt x="2481715" y="742540"/>
                </a:lnTo>
                <a:lnTo>
                  <a:pt x="2483700" y="747225"/>
                </a:lnTo>
                <a:lnTo>
                  <a:pt x="2485685" y="752092"/>
                </a:lnTo>
                <a:lnTo>
                  <a:pt x="2487128" y="756598"/>
                </a:lnTo>
                <a:lnTo>
                  <a:pt x="2488571" y="761103"/>
                </a:lnTo>
                <a:lnTo>
                  <a:pt x="2489834" y="765789"/>
                </a:lnTo>
                <a:lnTo>
                  <a:pt x="2491097" y="770476"/>
                </a:lnTo>
                <a:lnTo>
                  <a:pt x="2491999" y="775342"/>
                </a:lnTo>
                <a:lnTo>
                  <a:pt x="2492721" y="780388"/>
                </a:lnTo>
                <a:lnTo>
                  <a:pt x="2493262" y="785434"/>
                </a:lnTo>
                <a:lnTo>
                  <a:pt x="2493623" y="791021"/>
                </a:lnTo>
                <a:lnTo>
                  <a:pt x="2493803" y="796789"/>
                </a:lnTo>
                <a:lnTo>
                  <a:pt x="2493803" y="803097"/>
                </a:lnTo>
                <a:lnTo>
                  <a:pt x="2492360" y="810306"/>
                </a:lnTo>
                <a:lnTo>
                  <a:pt x="2491097" y="817515"/>
                </a:lnTo>
                <a:lnTo>
                  <a:pt x="2489834" y="824725"/>
                </a:lnTo>
                <a:lnTo>
                  <a:pt x="2488932" y="831934"/>
                </a:lnTo>
                <a:lnTo>
                  <a:pt x="2488030" y="839143"/>
                </a:lnTo>
                <a:lnTo>
                  <a:pt x="2487309" y="846352"/>
                </a:lnTo>
                <a:lnTo>
                  <a:pt x="2486587" y="853742"/>
                </a:lnTo>
                <a:lnTo>
                  <a:pt x="2486045" y="861492"/>
                </a:lnTo>
                <a:lnTo>
                  <a:pt x="2485685" y="869062"/>
                </a:lnTo>
                <a:lnTo>
                  <a:pt x="2485324" y="876811"/>
                </a:lnTo>
                <a:lnTo>
                  <a:pt x="2485143" y="884741"/>
                </a:lnTo>
                <a:lnTo>
                  <a:pt x="2484963" y="893212"/>
                </a:lnTo>
                <a:lnTo>
                  <a:pt x="2485143" y="910154"/>
                </a:lnTo>
                <a:lnTo>
                  <a:pt x="2485685" y="928177"/>
                </a:lnTo>
                <a:lnTo>
                  <a:pt x="2486947" y="935206"/>
                </a:lnTo>
                <a:lnTo>
                  <a:pt x="2488030" y="941694"/>
                </a:lnTo>
                <a:lnTo>
                  <a:pt x="2488932" y="948002"/>
                </a:lnTo>
                <a:lnTo>
                  <a:pt x="2489654" y="953950"/>
                </a:lnTo>
                <a:lnTo>
                  <a:pt x="2490376" y="959717"/>
                </a:lnTo>
                <a:lnTo>
                  <a:pt x="2490736" y="965304"/>
                </a:lnTo>
                <a:lnTo>
                  <a:pt x="2490917" y="970892"/>
                </a:lnTo>
                <a:lnTo>
                  <a:pt x="2490917" y="976479"/>
                </a:lnTo>
                <a:lnTo>
                  <a:pt x="2490736" y="981885"/>
                </a:lnTo>
                <a:lnTo>
                  <a:pt x="2490014" y="987473"/>
                </a:lnTo>
                <a:lnTo>
                  <a:pt x="2489473" y="992879"/>
                </a:lnTo>
                <a:lnTo>
                  <a:pt x="2488391" y="998647"/>
                </a:lnTo>
                <a:lnTo>
                  <a:pt x="2487309" y="1004415"/>
                </a:lnTo>
                <a:lnTo>
                  <a:pt x="2485865" y="1010542"/>
                </a:lnTo>
                <a:lnTo>
                  <a:pt x="2484241" y="1016670"/>
                </a:lnTo>
                <a:lnTo>
                  <a:pt x="2482256" y="1023159"/>
                </a:lnTo>
                <a:lnTo>
                  <a:pt x="2482256" y="1040280"/>
                </a:lnTo>
                <a:lnTo>
                  <a:pt x="2482076" y="1057222"/>
                </a:lnTo>
                <a:lnTo>
                  <a:pt x="2481715" y="1074344"/>
                </a:lnTo>
                <a:lnTo>
                  <a:pt x="2481354" y="1091286"/>
                </a:lnTo>
                <a:lnTo>
                  <a:pt x="2480633" y="1108047"/>
                </a:lnTo>
                <a:lnTo>
                  <a:pt x="2479731" y="1124989"/>
                </a:lnTo>
                <a:lnTo>
                  <a:pt x="2478829" y="1141931"/>
                </a:lnTo>
                <a:lnTo>
                  <a:pt x="2477205" y="1159052"/>
                </a:lnTo>
                <a:lnTo>
                  <a:pt x="2476664" y="1174912"/>
                </a:lnTo>
                <a:lnTo>
                  <a:pt x="2475762" y="1190953"/>
                </a:lnTo>
                <a:lnTo>
                  <a:pt x="2474679" y="1206633"/>
                </a:lnTo>
                <a:lnTo>
                  <a:pt x="2473236" y="1222494"/>
                </a:lnTo>
                <a:lnTo>
                  <a:pt x="2471612" y="1237993"/>
                </a:lnTo>
                <a:lnTo>
                  <a:pt x="2469628" y="1253674"/>
                </a:lnTo>
                <a:lnTo>
                  <a:pt x="2467643" y="1269173"/>
                </a:lnTo>
                <a:lnTo>
                  <a:pt x="2464937" y="1284853"/>
                </a:lnTo>
                <a:lnTo>
                  <a:pt x="2462411" y="1300533"/>
                </a:lnTo>
                <a:lnTo>
                  <a:pt x="2459524" y="1316214"/>
                </a:lnTo>
                <a:lnTo>
                  <a:pt x="2456276" y="1332254"/>
                </a:lnTo>
                <a:lnTo>
                  <a:pt x="2452849" y="1347934"/>
                </a:lnTo>
                <a:lnTo>
                  <a:pt x="2448879" y="1364155"/>
                </a:lnTo>
                <a:lnTo>
                  <a:pt x="2444730" y="1380195"/>
                </a:lnTo>
                <a:lnTo>
                  <a:pt x="2440400" y="1396777"/>
                </a:lnTo>
                <a:lnTo>
                  <a:pt x="2435709" y="1413538"/>
                </a:lnTo>
                <a:lnTo>
                  <a:pt x="2426508" y="1435526"/>
                </a:lnTo>
                <a:lnTo>
                  <a:pt x="2426327" y="1439852"/>
                </a:lnTo>
                <a:lnTo>
                  <a:pt x="2426327" y="1444538"/>
                </a:lnTo>
                <a:lnTo>
                  <a:pt x="2426688" y="1449223"/>
                </a:lnTo>
                <a:lnTo>
                  <a:pt x="2427049" y="1454270"/>
                </a:lnTo>
                <a:lnTo>
                  <a:pt x="2428312" y="1464363"/>
                </a:lnTo>
                <a:lnTo>
                  <a:pt x="2428672" y="1469229"/>
                </a:lnTo>
                <a:lnTo>
                  <a:pt x="2428853" y="1473554"/>
                </a:lnTo>
                <a:lnTo>
                  <a:pt x="2428672" y="1477700"/>
                </a:lnTo>
                <a:lnTo>
                  <a:pt x="2428492" y="1479502"/>
                </a:lnTo>
                <a:lnTo>
                  <a:pt x="2428131" y="1481485"/>
                </a:lnTo>
                <a:lnTo>
                  <a:pt x="2427590" y="1482927"/>
                </a:lnTo>
                <a:lnTo>
                  <a:pt x="2427049" y="1484369"/>
                </a:lnTo>
                <a:lnTo>
                  <a:pt x="2426327" y="1485450"/>
                </a:lnTo>
                <a:lnTo>
                  <a:pt x="2425605" y="1486531"/>
                </a:lnTo>
                <a:lnTo>
                  <a:pt x="2424523" y="1487432"/>
                </a:lnTo>
                <a:lnTo>
                  <a:pt x="2423440" y="1488153"/>
                </a:lnTo>
                <a:lnTo>
                  <a:pt x="2421997" y="1488514"/>
                </a:lnTo>
                <a:lnTo>
                  <a:pt x="2420373" y="1488514"/>
                </a:lnTo>
                <a:lnTo>
                  <a:pt x="2418569" y="1488514"/>
                </a:lnTo>
                <a:lnTo>
                  <a:pt x="2416585" y="1487973"/>
                </a:lnTo>
                <a:lnTo>
                  <a:pt x="2414239" y="1487432"/>
                </a:lnTo>
                <a:lnTo>
                  <a:pt x="2411894" y="1486171"/>
                </a:lnTo>
                <a:lnTo>
                  <a:pt x="2411172" y="1490496"/>
                </a:lnTo>
                <a:lnTo>
                  <a:pt x="2410270" y="1495002"/>
                </a:lnTo>
                <a:lnTo>
                  <a:pt x="2409007" y="1499147"/>
                </a:lnTo>
                <a:lnTo>
                  <a:pt x="2407744" y="1503653"/>
                </a:lnTo>
                <a:lnTo>
                  <a:pt x="2406121" y="1508159"/>
                </a:lnTo>
                <a:lnTo>
                  <a:pt x="2404316" y="1512845"/>
                </a:lnTo>
                <a:lnTo>
                  <a:pt x="2401971" y="1517531"/>
                </a:lnTo>
                <a:lnTo>
                  <a:pt x="2399625" y="1522397"/>
                </a:lnTo>
                <a:lnTo>
                  <a:pt x="2396739" y="1527623"/>
                </a:lnTo>
                <a:lnTo>
                  <a:pt x="2393672" y="1533031"/>
                </a:lnTo>
                <a:lnTo>
                  <a:pt x="2390063" y="1538438"/>
                </a:lnTo>
                <a:lnTo>
                  <a:pt x="2386274" y="1544385"/>
                </a:lnTo>
                <a:lnTo>
                  <a:pt x="2381944" y="1550333"/>
                </a:lnTo>
                <a:lnTo>
                  <a:pt x="2377253" y="1556821"/>
                </a:lnTo>
                <a:lnTo>
                  <a:pt x="2372382" y="1563490"/>
                </a:lnTo>
                <a:lnTo>
                  <a:pt x="2366789" y="1570519"/>
                </a:lnTo>
                <a:lnTo>
                  <a:pt x="2364985" y="1572681"/>
                </a:lnTo>
                <a:lnTo>
                  <a:pt x="2363361" y="1574484"/>
                </a:lnTo>
                <a:lnTo>
                  <a:pt x="2361737" y="1575745"/>
                </a:lnTo>
                <a:lnTo>
                  <a:pt x="2360475" y="1576647"/>
                </a:lnTo>
                <a:lnTo>
                  <a:pt x="2359031" y="1577368"/>
                </a:lnTo>
                <a:lnTo>
                  <a:pt x="2357769" y="1577728"/>
                </a:lnTo>
                <a:lnTo>
                  <a:pt x="2356686" y="1577908"/>
                </a:lnTo>
                <a:lnTo>
                  <a:pt x="2355603" y="1577908"/>
                </a:lnTo>
                <a:lnTo>
                  <a:pt x="2354521" y="1577728"/>
                </a:lnTo>
                <a:lnTo>
                  <a:pt x="2353619" y="1577368"/>
                </a:lnTo>
                <a:lnTo>
                  <a:pt x="2351635" y="1576466"/>
                </a:lnTo>
                <a:lnTo>
                  <a:pt x="2349650" y="1575745"/>
                </a:lnTo>
                <a:lnTo>
                  <a:pt x="2348747" y="1575385"/>
                </a:lnTo>
                <a:lnTo>
                  <a:pt x="2347665" y="1575205"/>
                </a:lnTo>
                <a:lnTo>
                  <a:pt x="2345139" y="1575024"/>
                </a:lnTo>
                <a:lnTo>
                  <a:pt x="2342613" y="1574844"/>
                </a:lnTo>
                <a:lnTo>
                  <a:pt x="2336840" y="1575024"/>
                </a:lnTo>
                <a:lnTo>
                  <a:pt x="2331428" y="1575024"/>
                </a:lnTo>
                <a:lnTo>
                  <a:pt x="2328901" y="1575024"/>
                </a:lnTo>
                <a:lnTo>
                  <a:pt x="2326375" y="1574844"/>
                </a:lnTo>
                <a:lnTo>
                  <a:pt x="2323850" y="1574303"/>
                </a:lnTo>
                <a:lnTo>
                  <a:pt x="2321143" y="1573222"/>
                </a:lnTo>
                <a:lnTo>
                  <a:pt x="2318618" y="1572140"/>
                </a:lnTo>
                <a:lnTo>
                  <a:pt x="2316092" y="1571060"/>
                </a:lnTo>
                <a:lnTo>
                  <a:pt x="2311040" y="1568536"/>
                </a:lnTo>
                <a:lnTo>
                  <a:pt x="2308153" y="1567274"/>
                </a:lnTo>
                <a:lnTo>
                  <a:pt x="2305447" y="1566373"/>
                </a:lnTo>
                <a:lnTo>
                  <a:pt x="2302019" y="1588542"/>
                </a:lnTo>
                <a:lnTo>
                  <a:pt x="2299133" y="1610530"/>
                </a:lnTo>
                <a:lnTo>
                  <a:pt x="2293179" y="1654866"/>
                </a:lnTo>
                <a:lnTo>
                  <a:pt x="2292457" y="1671447"/>
                </a:lnTo>
                <a:lnTo>
                  <a:pt x="2291375" y="1687488"/>
                </a:lnTo>
                <a:lnTo>
                  <a:pt x="2289931" y="1703168"/>
                </a:lnTo>
                <a:lnTo>
                  <a:pt x="2288308" y="1718668"/>
                </a:lnTo>
                <a:lnTo>
                  <a:pt x="2286323" y="1733988"/>
                </a:lnTo>
                <a:lnTo>
                  <a:pt x="2283797" y="1749488"/>
                </a:lnTo>
                <a:lnTo>
                  <a:pt x="2280911" y="1765348"/>
                </a:lnTo>
                <a:lnTo>
                  <a:pt x="2277482" y="1781569"/>
                </a:lnTo>
                <a:lnTo>
                  <a:pt x="2280008" y="1789499"/>
                </a:lnTo>
                <a:lnTo>
                  <a:pt x="2282173" y="1797249"/>
                </a:lnTo>
                <a:lnTo>
                  <a:pt x="2286143" y="1812749"/>
                </a:lnTo>
                <a:lnTo>
                  <a:pt x="2289751" y="1827888"/>
                </a:lnTo>
                <a:lnTo>
                  <a:pt x="2292998" y="1843208"/>
                </a:lnTo>
                <a:lnTo>
                  <a:pt x="2295704" y="1858347"/>
                </a:lnTo>
                <a:lnTo>
                  <a:pt x="2298411" y="1874027"/>
                </a:lnTo>
                <a:lnTo>
                  <a:pt x="2300757" y="1889707"/>
                </a:lnTo>
                <a:lnTo>
                  <a:pt x="2302921" y="1905928"/>
                </a:lnTo>
                <a:lnTo>
                  <a:pt x="2304004" y="1915119"/>
                </a:lnTo>
                <a:lnTo>
                  <a:pt x="2304545" y="1923771"/>
                </a:lnTo>
                <a:lnTo>
                  <a:pt x="2304906" y="1931881"/>
                </a:lnTo>
                <a:lnTo>
                  <a:pt x="2305086" y="1939991"/>
                </a:lnTo>
                <a:lnTo>
                  <a:pt x="2304906" y="1948102"/>
                </a:lnTo>
                <a:lnTo>
                  <a:pt x="2304365" y="1956212"/>
                </a:lnTo>
                <a:lnTo>
                  <a:pt x="2303462" y="1964683"/>
                </a:lnTo>
                <a:lnTo>
                  <a:pt x="2302019" y="1973875"/>
                </a:lnTo>
                <a:lnTo>
                  <a:pt x="2305447" y="2044164"/>
                </a:lnTo>
                <a:lnTo>
                  <a:pt x="2304545" y="2104362"/>
                </a:lnTo>
                <a:lnTo>
                  <a:pt x="2304365" y="2134460"/>
                </a:lnTo>
                <a:lnTo>
                  <a:pt x="2304545" y="2149419"/>
                </a:lnTo>
                <a:lnTo>
                  <a:pt x="2304545" y="2164558"/>
                </a:lnTo>
                <a:lnTo>
                  <a:pt x="2306530" y="2178617"/>
                </a:lnTo>
                <a:lnTo>
                  <a:pt x="2308153" y="2192314"/>
                </a:lnTo>
                <a:lnTo>
                  <a:pt x="2309597" y="2205471"/>
                </a:lnTo>
                <a:lnTo>
                  <a:pt x="2310499" y="2218447"/>
                </a:lnTo>
                <a:lnTo>
                  <a:pt x="2310860" y="2224936"/>
                </a:lnTo>
                <a:lnTo>
                  <a:pt x="2311040" y="2231424"/>
                </a:lnTo>
                <a:lnTo>
                  <a:pt x="2311040" y="2238092"/>
                </a:lnTo>
                <a:lnTo>
                  <a:pt x="2311040" y="2244761"/>
                </a:lnTo>
                <a:lnTo>
                  <a:pt x="2310860" y="2251430"/>
                </a:lnTo>
                <a:lnTo>
                  <a:pt x="2310679" y="2258278"/>
                </a:lnTo>
                <a:lnTo>
                  <a:pt x="2310138" y="2265307"/>
                </a:lnTo>
                <a:lnTo>
                  <a:pt x="2309597" y="2272516"/>
                </a:lnTo>
                <a:lnTo>
                  <a:pt x="2300395" y="2328928"/>
                </a:lnTo>
                <a:lnTo>
                  <a:pt x="2299674" y="2338120"/>
                </a:lnTo>
                <a:lnTo>
                  <a:pt x="2299133" y="2347312"/>
                </a:lnTo>
                <a:lnTo>
                  <a:pt x="2298772" y="2356684"/>
                </a:lnTo>
                <a:lnTo>
                  <a:pt x="2298592" y="2366056"/>
                </a:lnTo>
                <a:lnTo>
                  <a:pt x="2298411" y="2384620"/>
                </a:lnTo>
                <a:lnTo>
                  <a:pt x="2298050" y="2393992"/>
                </a:lnTo>
                <a:lnTo>
                  <a:pt x="2297870" y="2402823"/>
                </a:lnTo>
                <a:lnTo>
                  <a:pt x="2297328" y="2411474"/>
                </a:lnTo>
                <a:lnTo>
                  <a:pt x="2296427" y="2419945"/>
                </a:lnTo>
                <a:lnTo>
                  <a:pt x="2295344" y="2427875"/>
                </a:lnTo>
                <a:lnTo>
                  <a:pt x="2294622" y="2431660"/>
                </a:lnTo>
                <a:lnTo>
                  <a:pt x="2293901" y="2435265"/>
                </a:lnTo>
                <a:lnTo>
                  <a:pt x="2292998" y="2439050"/>
                </a:lnTo>
                <a:lnTo>
                  <a:pt x="2291916" y="2442294"/>
                </a:lnTo>
                <a:lnTo>
                  <a:pt x="2290834" y="2445718"/>
                </a:lnTo>
                <a:lnTo>
                  <a:pt x="2289210" y="2448962"/>
                </a:lnTo>
                <a:lnTo>
                  <a:pt x="2287767" y="2451846"/>
                </a:lnTo>
                <a:lnTo>
                  <a:pt x="2286323" y="2454729"/>
                </a:lnTo>
                <a:lnTo>
                  <a:pt x="2284338" y="2457433"/>
                </a:lnTo>
                <a:lnTo>
                  <a:pt x="2282354" y="2459776"/>
                </a:lnTo>
                <a:lnTo>
                  <a:pt x="2279287" y="2466264"/>
                </a:lnTo>
                <a:lnTo>
                  <a:pt x="2276039" y="2472572"/>
                </a:lnTo>
                <a:lnTo>
                  <a:pt x="2273333" y="2479421"/>
                </a:lnTo>
                <a:lnTo>
                  <a:pt x="2270627" y="2486630"/>
                </a:lnTo>
                <a:lnTo>
                  <a:pt x="2268462" y="2494020"/>
                </a:lnTo>
                <a:lnTo>
                  <a:pt x="2267559" y="2497805"/>
                </a:lnTo>
                <a:lnTo>
                  <a:pt x="2266657" y="2501950"/>
                </a:lnTo>
                <a:lnTo>
                  <a:pt x="2265575" y="2506456"/>
                </a:lnTo>
                <a:lnTo>
                  <a:pt x="2264854" y="2510781"/>
                </a:lnTo>
                <a:lnTo>
                  <a:pt x="2264132" y="2515467"/>
                </a:lnTo>
                <a:lnTo>
                  <a:pt x="2263590" y="2520513"/>
                </a:lnTo>
                <a:lnTo>
                  <a:pt x="2265575" y="2527362"/>
                </a:lnTo>
                <a:lnTo>
                  <a:pt x="2267379" y="2534211"/>
                </a:lnTo>
                <a:lnTo>
                  <a:pt x="2268823" y="2540519"/>
                </a:lnTo>
                <a:lnTo>
                  <a:pt x="2269905" y="2546647"/>
                </a:lnTo>
                <a:lnTo>
                  <a:pt x="2270807" y="2552775"/>
                </a:lnTo>
                <a:lnTo>
                  <a:pt x="2271529" y="2558542"/>
                </a:lnTo>
                <a:lnTo>
                  <a:pt x="2272250" y="2564129"/>
                </a:lnTo>
                <a:lnTo>
                  <a:pt x="2272431" y="2569537"/>
                </a:lnTo>
                <a:lnTo>
                  <a:pt x="2272250" y="2574943"/>
                </a:lnTo>
                <a:lnTo>
                  <a:pt x="2271890" y="2580350"/>
                </a:lnTo>
                <a:lnTo>
                  <a:pt x="2271168" y="2585757"/>
                </a:lnTo>
                <a:lnTo>
                  <a:pt x="2270446" y="2590803"/>
                </a:lnTo>
                <a:lnTo>
                  <a:pt x="2269364" y="2596210"/>
                </a:lnTo>
                <a:lnTo>
                  <a:pt x="2267921" y="2601617"/>
                </a:lnTo>
                <a:lnTo>
                  <a:pt x="2266477" y="2607204"/>
                </a:lnTo>
                <a:lnTo>
                  <a:pt x="2264312" y="2612791"/>
                </a:lnTo>
                <a:lnTo>
                  <a:pt x="2257998" y="2620361"/>
                </a:lnTo>
                <a:lnTo>
                  <a:pt x="2255111" y="2623966"/>
                </a:lnTo>
                <a:lnTo>
                  <a:pt x="2252043" y="2626849"/>
                </a:lnTo>
                <a:lnTo>
                  <a:pt x="2249157" y="2629914"/>
                </a:lnTo>
                <a:lnTo>
                  <a:pt x="2246090" y="2632617"/>
                </a:lnTo>
                <a:lnTo>
                  <a:pt x="2243384" y="2635140"/>
                </a:lnTo>
                <a:lnTo>
                  <a:pt x="2240136" y="2637483"/>
                </a:lnTo>
                <a:lnTo>
                  <a:pt x="2237250" y="2639646"/>
                </a:lnTo>
                <a:lnTo>
                  <a:pt x="2234002" y="2641989"/>
                </a:lnTo>
                <a:lnTo>
                  <a:pt x="2230935" y="2643972"/>
                </a:lnTo>
                <a:lnTo>
                  <a:pt x="2227327" y="2645954"/>
                </a:lnTo>
                <a:lnTo>
                  <a:pt x="2220110" y="2649919"/>
                </a:lnTo>
                <a:lnTo>
                  <a:pt x="2211991" y="2653884"/>
                </a:lnTo>
                <a:lnTo>
                  <a:pt x="2202068" y="2656227"/>
                </a:lnTo>
                <a:lnTo>
                  <a:pt x="2193047" y="2658029"/>
                </a:lnTo>
                <a:lnTo>
                  <a:pt x="2188717" y="2658931"/>
                </a:lnTo>
                <a:lnTo>
                  <a:pt x="2184387" y="2659471"/>
                </a:lnTo>
                <a:lnTo>
                  <a:pt x="2180418" y="2660192"/>
                </a:lnTo>
                <a:lnTo>
                  <a:pt x="2176268" y="2660553"/>
                </a:lnTo>
                <a:lnTo>
                  <a:pt x="2172119" y="2660733"/>
                </a:lnTo>
                <a:lnTo>
                  <a:pt x="2168150" y="2660913"/>
                </a:lnTo>
                <a:lnTo>
                  <a:pt x="2159309" y="2660913"/>
                </a:lnTo>
                <a:lnTo>
                  <a:pt x="2150107" y="2660373"/>
                </a:lnTo>
                <a:lnTo>
                  <a:pt x="2140004" y="2659471"/>
                </a:lnTo>
                <a:lnTo>
                  <a:pt x="2136396" y="2658750"/>
                </a:lnTo>
                <a:lnTo>
                  <a:pt x="2132968" y="2657849"/>
                </a:lnTo>
                <a:lnTo>
                  <a:pt x="2129901" y="2656948"/>
                </a:lnTo>
                <a:lnTo>
                  <a:pt x="2127014" y="2655866"/>
                </a:lnTo>
                <a:lnTo>
                  <a:pt x="2124489" y="2654605"/>
                </a:lnTo>
                <a:lnTo>
                  <a:pt x="2121963" y="2653163"/>
                </a:lnTo>
                <a:lnTo>
                  <a:pt x="2119798" y="2651721"/>
                </a:lnTo>
                <a:lnTo>
                  <a:pt x="2117813" y="2650279"/>
                </a:lnTo>
                <a:lnTo>
                  <a:pt x="2116009" y="2648658"/>
                </a:lnTo>
                <a:lnTo>
                  <a:pt x="2114566" y="2646675"/>
                </a:lnTo>
                <a:lnTo>
                  <a:pt x="2113122" y="2644873"/>
                </a:lnTo>
                <a:lnTo>
                  <a:pt x="2112040" y="2643071"/>
                </a:lnTo>
                <a:lnTo>
                  <a:pt x="2110957" y="2640908"/>
                </a:lnTo>
                <a:lnTo>
                  <a:pt x="2110055" y="2638925"/>
                </a:lnTo>
                <a:lnTo>
                  <a:pt x="2109153" y="2636943"/>
                </a:lnTo>
                <a:lnTo>
                  <a:pt x="2108611" y="2634600"/>
                </a:lnTo>
                <a:lnTo>
                  <a:pt x="2108251" y="2632256"/>
                </a:lnTo>
                <a:lnTo>
                  <a:pt x="2107890" y="2629914"/>
                </a:lnTo>
                <a:lnTo>
                  <a:pt x="2107529" y="2625048"/>
                </a:lnTo>
                <a:lnTo>
                  <a:pt x="2107529" y="2620001"/>
                </a:lnTo>
                <a:lnTo>
                  <a:pt x="2107890" y="2614594"/>
                </a:lnTo>
                <a:lnTo>
                  <a:pt x="2108251" y="2609187"/>
                </a:lnTo>
                <a:lnTo>
                  <a:pt x="2108973" y="2603600"/>
                </a:lnTo>
                <a:lnTo>
                  <a:pt x="2110596" y="2592426"/>
                </a:lnTo>
                <a:lnTo>
                  <a:pt x="2113302" y="2582693"/>
                </a:lnTo>
                <a:lnTo>
                  <a:pt x="2115467" y="2573862"/>
                </a:lnTo>
                <a:lnTo>
                  <a:pt x="2117272" y="2565211"/>
                </a:lnTo>
                <a:lnTo>
                  <a:pt x="2118715" y="2556920"/>
                </a:lnTo>
                <a:lnTo>
                  <a:pt x="2119617" y="2548449"/>
                </a:lnTo>
                <a:lnTo>
                  <a:pt x="2120158" y="2539618"/>
                </a:lnTo>
                <a:lnTo>
                  <a:pt x="2120339" y="2530607"/>
                </a:lnTo>
                <a:lnTo>
                  <a:pt x="2120339" y="2520513"/>
                </a:lnTo>
                <a:lnTo>
                  <a:pt x="2101395" y="2481944"/>
                </a:lnTo>
                <a:lnTo>
                  <a:pt x="2096343" y="2467886"/>
                </a:lnTo>
                <a:lnTo>
                  <a:pt x="2092194" y="2455270"/>
                </a:lnTo>
                <a:lnTo>
                  <a:pt x="2090209" y="2449323"/>
                </a:lnTo>
                <a:lnTo>
                  <a:pt x="2088766" y="2443736"/>
                </a:lnTo>
                <a:lnTo>
                  <a:pt x="2087322" y="2438148"/>
                </a:lnTo>
                <a:lnTo>
                  <a:pt x="2086240" y="2432742"/>
                </a:lnTo>
                <a:lnTo>
                  <a:pt x="2085518" y="2427514"/>
                </a:lnTo>
                <a:lnTo>
                  <a:pt x="2084796" y="2422108"/>
                </a:lnTo>
                <a:lnTo>
                  <a:pt x="2084616" y="2416701"/>
                </a:lnTo>
                <a:lnTo>
                  <a:pt x="2084796" y="2411294"/>
                </a:lnTo>
                <a:lnTo>
                  <a:pt x="2085518" y="2405887"/>
                </a:lnTo>
                <a:lnTo>
                  <a:pt x="2086240" y="2400120"/>
                </a:lnTo>
                <a:lnTo>
                  <a:pt x="2087503" y="2394172"/>
                </a:lnTo>
                <a:lnTo>
                  <a:pt x="2089127" y="2387864"/>
                </a:lnTo>
                <a:lnTo>
                  <a:pt x="2100673" y="2324062"/>
                </a:lnTo>
                <a:lnTo>
                  <a:pt x="2101576" y="2319557"/>
                </a:lnTo>
                <a:lnTo>
                  <a:pt x="2102477" y="2315051"/>
                </a:lnTo>
                <a:lnTo>
                  <a:pt x="2103199" y="2310545"/>
                </a:lnTo>
                <a:lnTo>
                  <a:pt x="2103921" y="2306039"/>
                </a:lnTo>
                <a:lnTo>
                  <a:pt x="2104282" y="2301714"/>
                </a:lnTo>
                <a:lnTo>
                  <a:pt x="2104643" y="2297208"/>
                </a:lnTo>
                <a:lnTo>
                  <a:pt x="2105003" y="2288377"/>
                </a:lnTo>
                <a:lnTo>
                  <a:pt x="2105003" y="2279545"/>
                </a:lnTo>
                <a:lnTo>
                  <a:pt x="2104643" y="2270714"/>
                </a:lnTo>
                <a:lnTo>
                  <a:pt x="2103921" y="2261883"/>
                </a:lnTo>
                <a:lnTo>
                  <a:pt x="2102658" y="2253232"/>
                </a:lnTo>
                <a:lnTo>
                  <a:pt x="2101576" y="2244581"/>
                </a:lnTo>
                <a:lnTo>
                  <a:pt x="2100132" y="2235929"/>
                </a:lnTo>
                <a:lnTo>
                  <a:pt x="2098509" y="2227279"/>
                </a:lnTo>
                <a:lnTo>
                  <a:pt x="2096524" y="2218447"/>
                </a:lnTo>
                <a:lnTo>
                  <a:pt x="2092915" y="2200965"/>
                </a:lnTo>
                <a:lnTo>
                  <a:pt x="2089127" y="2183302"/>
                </a:lnTo>
                <a:lnTo>
                  <a:pt x="2087142" y="2173750"/>
                </a:lnTo>
                <a:lnTo>
                  <a:pt x="2085518" y="2164558"/>
                </a:lnTo>
                <a:lnTo>
                  <a:pt x="2083895" y="2155366"/>
                </a:lnTo>
                <a:lnTo>
                  <a:pt x="2082812" y="2146535"/>
                </a:lnTo>
                <a:lnTo>
                  <a:pt x="2082090" y="2137524"/>
                </a:lnTo>
                <a:lnTo>
                  <a:pt x="2081549" y="2128873"/>
                </a:lnTo>
                <a:lnTo>
                  <a:pt x="2081188" y="2120402"/>
                </a:lnTo>
                <a:lnTo>
                  <a:pt x="2081007" y="2111570"/>
                </a:lnTo>
                <a:lnTo>
                  <a:pt x="2081188" y="2102920"/>
                </a:lnTo>
                <a:lnTo>
                  <a:pt x="2081549" y="2094088"/>
                </a:lnTo>
                <a:lnTo>
                  <a:pt x="2081910" y="2085437"/>
                </a:lnTo>
                <a:lnTo>
                  <a:pt x="2082631" y="2076426"/>
                </a:lnTo>
                <a:lnTo>
                  <a:pt x="2083534" y="2067595"/>
                </a:lnTo>
                <a:lnTo>
                  <a:pt x="2084436" y="2058403"/>
                </a:lnTo>
                <a:lnTo>
                  <a:pt x="2086781" y="2039478"/>
                </a:lnTo>
                <a:lnTo>
                  <a:pt x="2087503" y="2031728"/>
                </a:lnTo>
                <a:lnTo>
                  <a:pt x="2088224" y="2023618"/>
                </a:lnTo>
                <a:lnTo>
                  <a:pt x="2088766" y="2015147"/>
                </a:lnTo>
                <a:lnTo>
                  <a:pt x="2089127" y="2006136"/>
                </a:lnTo>
                <a:lnTo>
                  <a:pt x="2089848" y="1988113"/>
                </a:lnTo>
                <a:lnTo>
                  <a:pt x="2090209" y="1979101"/>
                </a:lnTo>
                <a:lnTo>
                  <a:pt x="2090751" y="1970270"/>
                </a:lnTo>
                <a:lnTo>
                  <a:pt x="2091652" y="1961799"/>
                </a:lnTo>
                <a:lnTo>
                  <a:pt x="2092554" y="1953869"/>
                </a:lnTo>
                <a:lnTo>
                  <a:pt x="2093456" y="1946479"/>
                </a:lnTo>
                <a:lnTo>
                  <a:pt x="2094178" y="1942875"/>
                </a:lnTo>
                <a:lnTo>
                  <a:pt x="2094900" y="1939450"/>
                </a:lnTo>
                <a:lnTo>
                  <a:pt x="2095621" y="1936566"/>
                </a:lnTo>
                <a:lnTo>
                  <a:pt x="2096524" y="1933503"/>
                </a:lnTo>
                <a:lnTo>
                  <a:pt x="2097606" y="1931160"/>
                </a:lnTo>
                <a:lnTo>
                  <a:pt x="2098688" y="1928817"/>
                </a:lnTo>
                <a:lnTo>
                  <a:pt x="2099771" y="1926654"/>
                </a:lnTo>
                <a:lnTo>
                  <a:pt x="2101034" y="1924852"/>
                </a:lnTo>
                <a:lnTo>
                  <a:pt x="2102297" y="1923410"/>
                </a:lnTo>
                <a:lnTo>
                  <a:pt x="2104101" y="1922329"/>
                </a:lnTo>
                <a:lnTo>
                  <a:pt x="2100493" y="1914939"/>
                </a:lnTo>
                <a:lnTo>
                  <a:pt x="2097606" y="1907910"/>
                </a:lnTo>
                <a:lnTo>
                  <a:pt x="2094719" y="1901061"/>
                </a:lnTo>
                <a:lnTo>
                  <a:pt x="2092194" y="1894573"/>
                </a:lnTo>
                <a:lnTo>
                  <a:pt x="2089668" y="1888265"/>
                </a:lnTo>
                <a:lnTo>
                  <a:pt x="2087683" y="1882137"/>
                </a:lnTo>
                <a:lnTo>
                  <a:pt x="2085879" y="1876009"/>
                </a:lnTo>
                <a:lnTo>
                  <a:pt x="2084255" y="1869881"/>
                </a:lnTo>
                <a:lnTo>
                  <a:pt x="2082812" y="1863934"/>
                </a:lnTo>
                <a:lnTo>
                  <a:pt x="2081549" y="1857986"/>
                </a:lnTo>
                <a:lnTo>
                  <a:pt x="2080466" y="1852039"/>
                </a:lnTo>
                <a:lnTo>
                  <a:pt x="2079384" y="1845911"/>
                </a:lnTo>
                <a:lnTo>
                  <a:pt x="2078302" y="1839783"/>
                </a:lnTo>
                <a:lnTo>
                  <a:pt x="2077580" y="1833295"/>
                </a:lnTo>
                <a:lnTo>
                  <a:pt x="2076137" y="1819957"/>
                </a:lnTo>
                <a:lnTo>
                  <a:pt x="2067115" y="1761203"/>
                </a:lnTo>
                <a:lnTo>
                  <a:pt x="2061883" y="1737052"/>
                </a:lnTo>
                <a:lnTo>
                  <a:pt x="2059177" y="1724976"/>
                </a:lnTo>
                <a:lnTo>
                  <a:pt x="2056471" y="1712901"/>
                </a:lnTo>
                <a:lnTo>
                  <a:pt x="2054306" y="1721191"/>
                </a:lnTo>
                <a:lnTo>
                  <a:pt x="2052141" y="1729842"/>
                </a:lnTo>
                <a:lnTo>
                  <a:pt x="2050157" y="1738494"/>
                </a:lnTo>
                <a:lnTo>
                  <a:pt x="2048533" y="1747325"/>
                </a:lnTo>
                <a:lnTo>
                  <a:pt x="2046548" y="1756517"/>
                </a:lnTo>
                <a:lnTo>
                  <a:pt x="2045104" y="1765528"/>
                </a:lnTo>
                <a:lnTo>
                  <a:pt x="2042037" y="1784452"/>
                </a:lnTo>
                <a:lnTo>
                  <a:pt x="2039151" y="1803917"/>
                </a:lnTo>
                <a:lnTo>
                  <a:pt x="2036805" y="1823562"/>
                </a:lnTo>
                <a:lnTo>
                  <a:pt x="2031934" y="1863393"/>
                </a:lnTo>
                <a:lnTo>
                  <a:pt x="2011547" y="1966485"/>
                </a:lnTo>
                <a:lnTo>
                  <a:pt x="2003067" y="1993700"/>
                </a:lnTo>
                <a:lnTo>
                  <a:pt x="1994588" y="2021095"/>
                </a:lnTo>
                <a:lnTo>
                  <a:pt x="1985927" y="2048130"/>
                </a:lnTo>
                <a:lnTo>
                  <a:pt x="1976907" y="2075344"/>
                </a:lnTo>
                <a:lnTo>
                  <a:pt x="1976907" y="2087239"/>
                </a:lnTo>
                <a:lnTo>
                  <a:pt x="1976726" y="2098414"/>
                </a:lnTo>
                <a:lnTo>
                  <a:pt x="1976185" y="2108867"/>
                </a:lnTo>
                <a:lnTo>
                  <a:pt x="1975825" y="2114094"/>
                </a:lnTo>
                <a:lnTo>
                  <a:pt x="1975283" y="2118960"/>
                </a:lnTo>
                <a:lnTo>
                  <a:pt x="1974561" y="2124006"/>
                </a:lnTo>
                <a:lnTo>
                  <a:pt x="1973840" y="2129053"/>
                </a:lnTo>
                <a:lnTo>
                  <a:pt x="1972937" y="2134100"/>
                </a:lnTo>
                <a:lnTo>
                  <a:pt x="1971675" y="2139326"/>
                </a:lnTo>
                <a:lnTo>
                  <a:pt x="1970412" y="2144373"/>
                </a:lnTo>
                <a:lnTo>
                  <a:pt x="1969149" y="2149779"/>
                </a:lnTo>
                <a:lnTo>
                  <a:pt x="1967525" y="2155366"/>
                </a:lnTo>
                <a:lnTo>
                  <a:pt x="1965540" y="2161134"/>
                </a:lnTo>
                <a:lnTo>
                  <a:pt x="1963195" y="2186366"/>
                </a:lnTo>
                <a:lnTo>
                  <a:pt x="1960489" y="2211238"/>
                </a:lnTo>
                <a:lnTo>
                  <a:pt x="1957422" y="2235929"/>
                </a:lnTo>
                <a:lnTo>
                  <a:pt x="1953813" y="2260621"/>
                </a:lnTo>
                <a:lnTo>
                  <a:pt x="1950024" y="2285132"/>
                </a:lnTo>
                <a:lnTo>
                  <a:pt x="1945695" y="2309644"/>
                </a:lnTo>
                <a:lnTo>
                  <a:pt x="1941004" y="2334335"/>
                </a:lnTo>
                <a:lnTo>
                  <a:pt x="1936132" y="2359208"/>
                </a:lnTo>
                <a:lnTo>
                  <a:pt x="1933426" y="2377050"/>
                </a:lnTo>
                <a:lnTo>
                  <a:pt x="1931081" y="2392730"/>
                </a:lnTo>
                <a:lnTo>
                  <a:pt x="1929998" y="2400300"/>
                </a:lnTo>
                <a:lnTo>
                  <a:pt x="1928374" y="2407149"/>
                </a:lnTo>
                <a:lnTo>
                  <a:pt x="1926931" y="2413457"/>
                </a:lnTo>
                <a:lnTo>
                  <a:pt x="1926029" y="2416521"/>
                </a:lnTo>
                <a:lnTo>
                  <a:pt x="1925127" y="2419404"/>
                </a:lnTo>
                <a:lnTo>
                  <a:pt x="1924044" y="2422288"/>
                </a:lnTo>
                <a:lnTo>
                  <a:pt x="1922782" y="2424992"/>
                </a:lnTo>
                <a:lnTo>
                  <a:pt x="1921518" y="2427695"/>
                </a:lnTo>
                <a:lnTo>
                  <a:pt x="1920075" y="2430038"/>
                </a:lnTo>
                <a:lnTo>
                  <a:pt x="1918632" y="2432561"/>
                </a:lnTo>
                <a:lnTo>
                  <a:pt x="1917008" y="2434904"/>
                </a:lnTo>
                <a:lnTo>
                  <a:pt x="1915204" y="2437247"/>
                </a:lnTo>
                <a:lnTo>
                  <a:pt x="1913219" y="2439229"/>
                </a:lnTo>
                <a:lnTo>
                  <a:pt x="1911235" y="2441212"/>
                </a:lnTo>
                <a:lnTo>
                  <a:pt x="1908889" y="2443195"/>
                </a:lnTo>
                <a:lnTo>
                  <a:pt x="1906363" y="2444997"/>
                </a:lnTo>
                <a:lnTo>
                  <a:pt x="1903657" y="2446619"/>
                </a:lnTo>
                <a:lnTo>
                  <a:pt x="1900951" y="2448241"/>
                </a:lnTo>
                <a:lnTo>
                  <a:pt x="1897703" y="2449863"/>
                </a:lnTo>
                <a:lnTo>
                  <a:pt x="1894456" y="2451125"/>
                </a:lnTo>
                <a:lnTo>
                  <a:pt x="1891028" y="2452567"/>
                </a:lnTo>
                <a:lnTo>
                  <a:pt x="1903296" y="2487712"/>
                </a:lnTo>
                <a:lnTo>
                  <a:pt x="1904920" y="2494561"/>
                </a:lnTo>
                <a:lnTo>
                  <a:pt x="1906003" y="2501229"/>
                </a:lnTo>
                <a:lnTo>
                  <a:pt x="1907085" y="2507718"/>
                </a:lnTo>
                <a:lnTo>
                  <a:pt x="1907626" y="2514026"/>
                </a:lnTo>
                <a:lnTo>
                  <a:pt x="1908168" y="2520153"/>
                </a:lnTo>
                <a:lnTo>
                  <a:pt x="1908348" y="2525921"/>
                </a:lnTo>
                <a:lnTo>
                  <a:pt x="1908348" y="2531688"/>
                </a:lnTo>
                <a:lnTo>
                  <a:pt x="1907987" y="2537095"/>
                </a:lnTo>
                <a:lnTo>
                  <a:pt x="1907446" y="2542141"/>
                </a:lnTo>
                <a:lnTo>
                  <a:pt x="1906725" y="2547007"/>
                </a:lnTo>
                <a:lnTo>
                  <a:pt x="1905822" y="2551693"/>
                </a:lnTo>
                <a:lnTo>
                  <a:pt x="1904559" y="2556199"/>
                </a:lnTo>
                <a:lnTo>
                  <a:pt x="1902936" y="2560345"/>
                </a:lnTo>
                <a:lnTo>
                  <a:pt x="1901131" y="2564309"/>
                </a:lnTo>
                <a:lnTo>
                  <a:pt x="1899327" y="2568275"/>
                </a:lnTo>
                <a:lnTo>
                  <a:pt x="1896982" y="2571699"/>
                </a:lnTo>
                <a:lnTo>
                  <a:pt x="1894636" y="2574943"/>
                </a:lnTo>
                <a:lnTo>
                  <a:pt x="1891930" y="2577827"/>
                </a:lnTo>
                <a:lnTo>
                  <a:pt x="1889044" y="2580711"/>
                </a:lnTo>
                <a:lnTo>
                  <a:pt x="1885977" y="2583234"/>
                </a:lnTo>
                <a:lnTo>
                  <a:pt x="1882548" y="2585577"/>
                </a:lnTo>
                <a:lnTo>
                  <a:pt x="1878760" y="2587560"/>
                </a:lnTo>
                <a:lnTo>
                  <a:pt x="1875151" y="2589181"/>
                </a:lnTo>
                <a:lnTo>
                  <a:pt x="1871001" y="2590623"/>
                </a:lnTo>
                <a:lnTo>
                  <a:pt x="1866672" y="2592065"/>
                </a:lnTo>
                <a:lnTo>
                  <a:pt x="1862341" y="2592966"/>
                </a:lnTo>
                <a:lnTo>
                  <a:pt x="1857651" y="2593687"/>
                </a:lnTo>
                <a:lnTo>
                  <a:pt x="1852779" y="2594228"/>
                </a:lnTo>
                <a:lnTo>
                  <a:pt x="1847728" y="2594408"/>
                </a:lnTo>
                <a:lnTo>
                  <a:pt x="1842495" y="2594228"/>
                </a:lnTo>
                <a:lnTo>
                  <a:pt x="1837083" y="2593868"/>
                </a:lnTo>
                <a:lnTo>
                  <a:pt x="1831310" y="2593327"/>
                </a:lnTo>
                <a:lnTo>
                  <a:pt x="1819041" y="2593147"/>
                </a:lnTo>
                <a:lnTo>
                  <a:pt x="1806592" y="2593327"/>
                </a:lnTo>
                <a:lnTo>
                  <a:pt x="1794324" y="2593507"/>
                </a:lnTo>
                <a:lnTo>
                  <a:pt x="1782056" y="2594047"/>
                </a:lnTo>
                <a:lnTo>
                  <a:pt x="1769787" y="2594589"/>
                </a:lnTo>
                <a:lnTo>
                  <a:pt x="1757699" y="2595129"/>
                </a:lnTo>
                <a:lnTo>
                  <a:pt x="1733163" y="2596931"/>
                </a:lnTo>
                <a:lnTo>
                  <a:pt x="1708806" y="2599094"/>
                </a:lnTo>
                <a:lnTo>
                  <a:pt x="1684270" y="2601257"/>
                </a:lnTo>
                <a:lnTo>
                  <a:pt x="1635376" y="2606304"/>
                </a:lnTo>
                <a:lnTo>
                  <a:pt x="1622566" y="2607204"/>
                </a:lnTo>
                <a:lnTo>
                  <a:pt x="1610479" y="2607925"/>
                </a:lnTo>
                <a:lnTo>
                  <a:pt x="1604705" y="2608106"/>
                </a:lnTo>
                <a:lnTo>
                  <a:pt x="1599292" y="2608106"/>
                </a:lnTo>
                <a:lnTo>
                  <a:pt x="1593700" y="2608106"/>
                </a:lnTo>
                <a:lnTo>
                  <a:pt x="1588287" y="2607925"/>
                </a:lnTo>
                <a:lnTo>
                  <a:pt x="1582694" y="2607565"/>
                </a:lnTo>
                <a:lnTo>
                  <a:pt x="1577282" y="2607025"/>
                </a:lnTo>
                <a:lnTo>
                  <a:pt x="1571869" y="2606304"/>
                </a:lnTo>
                <a:lnTo>
                  <a:pt x="1566456" y="2605222"/>
                </a:lnTo>
                <a:lnTo>
                  <a:pt x="1560864" y="2603780"/>
                </a:lnTo>
                <a:lnTo>
                  <a:pt x="1555451" y="2602158"/>
                </a:lnTo>
                <a:lnTo>
                  <a:pt x="1549678" y="2600355"/>
                </a:lnTo>
                <a:lnTo>
                  <a:pt x="1543905" y="2598193"/>
                </a:lnTo>
                <a:lnTo>
                  <a:pt x="1540476" y="2595850"/>
                </a:lnTo>
                <a:lnTo>
                  <a:pt x="1537590" y="2593687"/>
                </a:lnTo>
                <a:lnTo>
                  <a:pt x="1534703" y="2591344"/>
                </a:lnTo>
                <a:lnTo>
                  <a:pt x="1532177" y="2589002"/>
                </a:lnTo>
                <a:lnTo>
                  <a:pt x="1529651" y="2586839"/>
                </a:lnTo>
                <a:lnTo>
                  <a:pt x="1527667" y="2584315"/>
                </a:lnTo>
                <a:lnTo>
                  <a:pt x="1525682" y="2582153"/>
                </a:lnTo>
                <a:lnTo>
                  <a:pt x="1523878" y="2579810"/>
                </a:lnTo>
                <a:lnTo>
                  <a:pt x="1522435" y="2577466"/>
                </a:lnTo>
                <a:lnTo>
                  <a:pt x="1521172" y="2575124"/>
                </a:lnTo>
                <a:lnTo>
                  <a:pt x="1520089" y="2572780"/>
                </a:lnTo>
                <a:lnTo>
                  <a:pt x="1519368" y="2570618"/>
                </a:lnTo>
                <a:lnTo>
                  <a:pt x="1518646" y="2568455"/>
                </a:lnTo>
                <a:lnTo>
                  <a:pt x="1518466" y="2566112"/>
                </a:lnTo>
                <a:lnTo>
                  <a:pt x="1518285" y="2563949"/>
                </a:lnTo>
                <a:lnTo>
                  <a:pt x="1518466" y="2561967"/>
                </a:lnTo>
                <a:lnTo>
                  <a:pt x="1518826" y="2559804"/>
                </a:lnTo>
                <a:lnTo>
                  <a:pt x="1519368" y="2557821"/>
                </a:lnTo>
                <a:lnTo>
                  <a:pt x="1520269" y="2555839"/>
                </a:lnTo>
                <a:lnTo>
                  <a:pt x="1521352" y="2553856"/>
                </a:lnTo>
                <a:lnTo>
                  <a:pt x="1522795" y="2552054"/>
                </a:lnTo>
                <a:lnTo>
                  <a:pt x="1524600" y="2550432"/>
                </a:lnTo>
                <a:lnTo>
                  <a:pt x="1526584" y="2548810"/>
                </a:lnTo>
                <a:lnTo>
                  <a:pt x="1528749" y="2547007"/>
                </a:lnTo>
                <a:lnTo>
                  <a:pt x="1531275" y="2545565"/>
                </a:lnTo>
                <a:lnTo>
                  <a:pt x="1533982" y="2544304"/>
                </a:lnTo>
                <a:lnTo>
                  <a:pt x="1537229" y="2543043"/>
                </a:lnTo>
                <a:lnTo>
                  <a:pt x="1540476" y="2541781"/>
                </a:lnTo>
                <a:lnTo>
                  <a:pt x="1544265" y="2540699"/>
                </a:lnTo>
                <a:lnTo>
                  <a:pt x="1548054" y="2539798"/>
                </a:lnTo>
                <a:lnTo>
                  <a:pt x="1552384" y="2539077"/>
                </a:lnTo>
                <a:lnTo>
                  <a:pt x="1556895" y="2538357"/>
                </a:lnTo>
                <a:lnTo>
                  <a:pt x="1571328" y="2534752"/>
                </a:lnTo>
                <a:lnTo>
                  <a:pt x="1584859" y="2531328"/>
                </a:lnTo>
                <a:lnTo>
                  <a:pt x="1597669" y="2527723"/>
                </a:lnTo>
                <a:lnTo>
                  <a:pt x="1603803" y="2525921"/>
                </a:lnTo>
                <a:lnTo>
                  <a:pt x="1609938" y="2523938"/>
                </a:lnTo>
                <a:lnTo>
                  <a:pt x="1615891" y="2521595"/>
                </a:lnTo>
                <a:lnTo>
                  <a:pt x="1621845" y="2519252"/>
                </a:lnTo>
                <a:lnTo>
                  <a:pt x="1627798" y="2516549"/>
                </a:lnTo>
                <a:lnTo>
                  <a:pt x="1633933" y="2513665"/>
                </a:lnTo>
                <a:lnTo>
                  <a:pt x="1639887" y="2510421"/>
                </a:lnTo>
                <a:lnTo>
                  <a:pt x="1646021" y="2506816"/>
                </a:lnTo>
                <a:lnTo>
                  <a:pt x="1652155" y="2502671"/>
                </a:lnTo>
                <a:lnTo>
                  <a:pt x="1658469" y="2498165"/>
                </a:lnTo>
                <a:lnTo>
                  <a:pt x="1672362" y="2489334"/>
                </a:lnTo>
                <a:lnTo>
                  <a:pt x="1672723" y="2486991"/>
                </a:lnTo>
                <a:lnTo>
                  <a:pt x="1673444" y="2484648"/>
                </a:lnTo>
                <a:lnTo>
                  <a:pt x="1674347" y="2482846"/>
                </a:lnTo>
                <a:lnTo>
                  <a:pt x="1675068" y="2481223"/>
                </a:lnTo>
                <a:lnTo>
                  <a:pt x="1675970" y="2479962"/>
                </a:lnTo>
                <a:lnTo>
                  <a:pt x="1677053" y="2478520"/>
                </a:lnTo>
                <a:lnTo>
                  <a:pt x="1678135" y="2477438"/>
                </a:lnTo>
                <a:lnTo>
                  <a:pt x="1679398" y="2476357"/>
                </a:lnTo>
                <a:lnTo>
                  <a:pt x="1682465" y="2474555"/>
                </a:lnTo>
                <a:lnTo>
                  <a:pt x="1685713" y="2472572"/>
                </a:lnTo>
                <a:lnTo>
                  <a:pt x="1689502" y="2470590"/>
                </a:lnTo>
                <a:lnTo>
                  <a:pt x="1693651" y="2468067"/>
                </a:lnTo>
                <a:lnTo>
                  <a:pt x="1697260" y="2457794"/>
                </a:lnTo>
                <a:lnTo>
                  <a:pt x="1699244" y="2452927"/>
                </a:lnTo>
                <a:lnTo>
                  <a:pt x="1701229" y="2448241"/>
                </a:lnTo>
                <a:lnTo>
                  <a:pt x="1703033" y="2444096"/>
                </a:lnTo>
                <a:lnTo>
                  <a:pt x="1705378" y="2440131"/>
                </a:lnTo>
                <a:lnTo>
                  <a:pt x="1707543" y="2436166"/>
                </a:lnTo>
                <a:lnTo>
                  <a:pt x="1710069" y="2432742"/>
                </a:lnTo>
                <a:lnTo>
                  <a:pt x="1712956" y="2429317"/>
                </a:lnTo>
                <a:lnTo>
                  <a:pt x="1715842" y="2426253"/>
                </a:lnTo>
                <a:lnTo>
                  <a:pt x="1719270" y="2423369"/>
                </a:lnTo>
                <a:lnTo>
                  <a:pt x="1722699" y="2420846"/>
                </a:lnTo>
                <a:lnTo>
                  <a:pt x="1726667" y="2418503"/>
                </a:lnTo>
                <a:lnTo>
                  <a:pt x="1731178" y="2416160"/>
                </a:lnTo>
                <a:lnTo>
                  <a:pt x="1735869" y="2414177"/>
                </a:lnTo>
                <a:lnTo>
                  <a:pt x="1741101" y="2412375"/>
                </a:lnTo>
                <a:lnTo>
                  <a:pt x="1737673" y="2405707"/>
                </a:lnTo>
                <a:lnTo>
                  <a:pt x="1734606" y="2399579"/>
                </a:lnTo>
                <a:lnTo>
                  <a:pt x="1732441" y="2393812"/>
                </a:lnTo>
                <a:lnTo>
                  <a:pt x="1730637" y="2388585"/>
                </a:lnTo>
                <a:lnTo>
                  <a:pt x="1729193" y="2383539"/>
                </a:lnTo>
                <a:lnTo>
                  <a:pt x="1728472" y="2378852"/>
                </a:lnTo>
                <a:lnTo>
                  <a:pt x="1728111" y="2374527"/>
                </a:lnTo>
                <a:lnTo>
                  <a:pt x="1728291" y="2370021"/>
                </a:lnTo>
                <a:lnTo>
                  <a:pt x="1728833" y="2365695"/>
                </a:lnTo>
                <a:lnTo>
                  <a:pt x="1729554" y="2361190"/>
                </a:lnTo>
                <a:lnTo>
                  <a:pt x="1730998" y="2356684"/>
                </a:lnTo>
                <a:lnTo>
                  <a:pt x="1732622" y="2351998"/>
                </a:lnTo>
                <a:lnTo>
                  <a:pt x="1734425" y="2346771"/>
                </a:lnTo>
                <a:lnTo>
                  <a:pt x="1736771" y="2341364"/>
                </a:lnTo>
                <a:lnTo>
                  <a:pt x="1741823" y="2328928"/>
                </a:lnTo>
                <a:lnTo>
                  <a:pt x="1743447" y="2320638"/>
                </a:lnTo>
                <a:lnTo>
                  <a:pt x="1745070" y="2312528"/>
                </a:lnTo>
                <a:lnTo>
                  <a:pt x="1747055" y="2304057"/>
                </a:lnTo>
                <a:lnTo>
                  <a:pt x="1749581" y="2296127"/>
                </a:lnTo>
                <a:lnTo>
                  <a:pt x="1752287" y="2288016"/>
                </a:lnTo>
                <a:lnTo>
                  <a:pt x="1755354" y="2279906"/>
                </a:lnTo>
                <a:lnTo>
                  <a:pt x="1758421" y="2272156"/>
                </a:lnTo>
                <a:lnTo>
                  <a:pt x="1762029" y="2264406"/>
                </a:lnTo>
                <a:lnTo>
                  <a:pt x="1765457" y="2256656"/>
                </a:lnTo>
                <a:lnTo>
                  <a:pt x="1769246" y="2248726"/>
                </a:lnTo>
                <a:lnTo>
                  <a:pt x="1777004" y="2233587"/>
                </a:lnTo>
                <a:lnTo>
                  <a:pt x="1784762" y="2218447"/>
                </a:lnTo>
                <a:lnTo>
                  <a:pt x="1792881" y="2203848"/>
                </a:lnTo>
                <a:lnTo>
                  <a:pt x="1791798" y="2189611"/>
                </a:lnTo>
                <a:lnTo>
                  <a:pt x="1791076" y="2175012"/>
                </a:lnTo>
                <a:lnTo>
                  <a:pt x="1790535" y="2160594"/>
                </a:lnTo>
                <a:lnTo>
                  <a:pt x="1790175" y="2146355"/>
                </a:lnTo>
                <a:lnTo>
                  <a:pt x="1789994" y="2131756"/>
                </a:lnTo>
                <a:lnTo>
                  <a:pt x="1790175" y="2117338"/>
                </a:lnTo>
                <a:lnTo>
                  <a:pt x="1790355" y="2102920"/>
                </a:lnTo>
                <a:lnTo>
                  <a:pt x="1790716" y="2088321"/>
                </a:lnTo>
                <a:lnTo>
                  <a:pt x="1791437" y="2073903"/>
                </a:lnTo>
                <a:lnTo>
                  <a:pt x="1792520" y="2059484"/>
                </a:lnTo>
                <a:lnTo>
                  <a:pt x="1793783" y="2044885"/>
                </a:lnTo>
                <a:lnTo>
                  <a:pt x="1795226" y="2030647"/>
                </a:lnTo>
                <a:lnTo>
                  <a:pt x="1796850" y="2016409"/>
                </a:lnTo>
                <a:lnTo>
                  <a:pt x="1799196" y="2001990"/>
                </a:lnTo>
                <a:lnTo>
                  <a:pt x="1801541" y="1987932"/>
                </a:lnTo>
                <a:lnTo>
                  <a:pt x="1804066" y="1973875"/>
                </a:lnTo>
                <a:lnTo>
                  <a:pt x="1800999" y="1968467"/>
                </a:lnTo>
                <a:lnTo>
                  <a:pt x="1798113" y="1963241"/>
                </a:lnTo>
                <a:lnTo>
                  <a:pt x="1795587" y="1958014"/>
                </a:lnTo>
                <a:lnTo>
                  <a:pt x="1793422" y="1952788"/>
                </a:lnTo>
                <a:lnTo>
                  <a:pt x="1791437" y="1947561"/>
                </a:lnTo>
                <a:lnTo>
                  <a:pt x="1789814" y="1942334"/>
                </a:lnTo>
                <a:lnTo>
                  <a:pt x="1788370" y="1937108"/>
                </a:lnTo>
                <a:lnTo>
                  <a:pt x="1787288" y="1931881"/>
                </a:lnTo>
                <a:lnTo>
                  <a:pt x="1786386" y="1926654"/>
                </a:lnTo>
                <a:lnTo>
                  <a:pt x="1785484" y="1921788"/>
                </a:lnTo>
                <a:lnTo>
                  <a:pt x="1784942" y="1916561"/>
                </a:lnTo>
                <a:lnTo>
                  <a:pt x="1784582" y="1911335"/>
                </a:lnTo>
                <a:lnTo>
                  <a:pt x="1784401" y="1906288"/>
                </a:lnTo>
                <a:lnTo>
                  <a:pt x="1784401" y="1901061"/>
                </a:lnTo>
                <a:lnTo>
                  <a:pt x="1784582" y="1895835"/>
                </a:lnTo>
                <a:lnTo>
                  <a:pt x="1784762" y="1890968"/>
                </a:lnTo>
                <a:lnTo>
                  <a:pt x="1785664" y="1880515"/>
                </a:lnTo>
                <a:lnTo>
                  <a:pt x="1786927" y="1870242"/>
                </a:lnTo>
                <a:lnTo>
                  <a:pt x="1788370" y="1860149"/>
                </a:lnTo>
                <a:lnTo>
                  <a:pt x="1789814" y="1849696"/>
                </a:lnTo>
                <a:lnTo>
                  <a:pt x="1791437" y="1839242"/>
                </a:lnTo>
                <a:lnTo>
                  <a:pt x="1793061" y="1828969"/>
                </a:lnTo>
                <a:lnTo>
                  <a:pt x="1794324" y="1818336"/>
                </a:lnTo>
                <a:lnTo>
                  <a:pt x="1795226" y="1807702"/>
                </a:lnTo>
                <a:lnTo>
                  <a:pt x="1796489" y="1801754"/>
                </a:lnTo>
                <a:lnTo>
                  <a:pt x="1797391" y="1795446"/>
                </a:lnTo>
                <a:lnTo>
                  <a:pt x="1798113" y="1788958"/>
                </a:lnTo>
                <a:lnTo>
                  <a:pt x="1798834" y="1782469"/>
                </a:lnTo>
                <a:lnTo>
                  <a:pt x="1799196" y="1775801"/>
                </a:lnTo>
                <a:lnTo>
                  <a:pt x="1799376" y="1768953"/>
                </a:lnTo>
                <a:lnTo>
                  <a:pt x="1799376" y="1761924"/>
                </a:lnTo>
                <a:lnTo>
                  <a:pt x="1799196" y="1754894"/>
                </a:lnTo>
                <a:lnTo>
                  <a:pt x="1798834" y="1740476"/>
                </a:lnTo>
                <a:lnTo>
                  <a:pt x="1797932" y="1725877"/>
                </a:lnTo>
                <a:lnTo>
                  <a:pt x="1797211" y="1711279"/>
                </a:lnTo>
                <a:lnTo>
                  <a:pt x="1796669" y="1696500"/>
                </a:lnTo>
                <a:lnTo>
                  <a:pt x="1796309" y="1679017"/>
                </a:lnTo>
                <a:lnTo>
                  <a:pt x="1796128" y="1661896"/>
                </a:lnTo>
                <a:lnTo>
                  <a:pt x="1796128" y="1644593"/>
                </a:lnTo>
                <a:lnTo>
                  <a:pt x="1796309" y="1627651"/>
                </a:lnTo>
                <a:lnTo>
                  <a:pt x="1796850" y="1595030"/>
                </a:lnTo>
                <a:lnTo>
                  <a:pt x="1797572" y="1564030"/>
                </a:lnTo>
                <a:lnTo>
                  <a:pt x="1798113" y="1553036"/>
                </a:lnTo>
                <a:lnTo>
                  <a:pt x="1799015" y="1542403"/>
                </a:lnTo>
                <a:lnTo>
                  <a:pt x="1799917" y="1532310"/>
                </a:lnTo>
                <a:lnTo>
                  <a:pt x="1800819" y="1522217"/>
                </a:lnTo>
                <a:lnTo>
                  <a:pt x="1802263" y="1512304"/>
                </a:lnTo>
                <a:lnTo>
                  <a:pt x="1804066" y="1502211"/>
                </a:lnTo>
                <a:lnTo>
                  <a:pt x="1806412" y="1491938"/>
                </a:lnTo>
                <a:lnTo>
                  <a:pt x="1809118" y="1481485"/>
                </a:lnTo>
                <a:lnTo>
                  <a:pt x="1809479" y="1474275"/>
                </a:lnTo>
                <a:lnTo>
                  <a:pt x="1809840" y="1468148"/>
                </a:lnTo>
                <a:lnTo>
                  <a:pt x="1810562" y="1462561"/>
                </a:lnTo>
                <a:lnTo>
                  <a:pt x="1811824" y="1457154"/>
                </a:lnTo>
                <a:lnTo>
                  <a:pt x="1813268" y="1451747"/>
                </a:lnTo>
                <a:lnTo>
                  <a:pt x="1814891" y="1446160"/>
                </a:lnTo>
                <a:lnTo>
                  <a:pt x="1817237" y="1440392"/>
                </a:lnTo>
                <a:lnTo>
                  <a:pt x="1819763" y="1433904"/>
                </a:lnTo>
                <a:lnTo>
                  <a:pt x="1811283" y="1432282"/>
                </a:lnTo>
                <a:lnTo>
                  <a:pt x="1802804" y="1430660"/>
                </a:lnTo>
                <a:lnTo>
                  <a:pt x="1794685" y="1429578"/>
                </a:lnTo>
                <a:lnTo>
                  <a:pt x="1786386" y="1428497"/>
                </a:lnTo>
                <a:lnTo>
                  <a:pt x="1778086" y="1427595"/>
                </a:lnTo>
                <a:lnTo>
                  <a:pt x="1769787" y="1426875"/>
                </a:lnTo>
                <a:lnTo>
                  <a:pt x="1752648" y="1425794"/>
                </a:lnTo>
                <a:lnTo>
                  <a:pt x="1750844" y="1436968"/>
                </a:lnTo>
                <a:lnTo>
                  <a:pt x="1748137" y="1453189"/>
                </a:lnTo>
                <a:lnTo>
                  <a:pt x="1746514" y="1462200"/>
                </a:lnTo>
                <a:lnTo>
                  <a:pt x="1744709" y="1471032"/>
                </a:lnTo>
                <a:lnTo>
                  <a:pt x="1742724" y="1479322"/>
                </a:lnTo>
                <a:lnTo>
                  <a:pt x="1741642" y="1483287"/>
                </a:lnTo>
                <a:lnTo>
                  <a:pt x="1740559" y="1486711"/>
                </a:lnTo>
                <a:lnTo>
                  <a:pt x="1739297" y="1489956"/>
                </a:lnTo>
                <a:lnTo>
                  <a:pt x="1738214" y="1492659"/>
                </a:lnTo>
                <a:lnTo>
                  <a:pt x="1736771" y="1495002"/>
                </a:lnTo>
                <a:lnTo>
                  <a:pt x="1735327" y="1496624"/>
                </a:lnTo>
                <a:lnTo>
                  <a:pt x="1733884" y="1497886"/>
                </a:lnTo>
                <a:lnTo>
                  <a:pt x="1733163" y="1498246"/>
                </a:lnTo>
                <a:lnTo>
                  <a:pt x="1732441" y="1498426"/>
                </a:lnTo>
                <a:lnTo>
                  <a:pt x="1731719" y="1498607"/>
                </a:lnTo>
                <a:lnTo>
                  <a:pt x="1730998" y="1498607"/>
                </a:lnTo>
                <a:lnTo>
                  <a:pt x="1730276" y="1498426"/>
                </a:lnTo>
                <a:lnTo>
                  <a:pt x="1729554" y="1498066"/>
                </a:lnTo>
                <a:lnTo>
                  <a:pt x="1728833" y="1497705"/>
                </a:lnTo>
                <a:lnTo>
                  <a:pt x="1728291" y="1497165"/>
                </a:lnTo>
                <a:lnTo>
                  <a:pt x="1727569" y="1496264"/>
                </a:lnTo>
                <a:lnTo>
                  <a:pt x="1727028" y="1495363"/>
                </a:lnTo>
                <a:lnTo>
                  <a:pt x="1726126" y="1493019"/>
                </a:lnTo>
                <a:lnTo>
                  <a:pt x="1725224" y="1489956"/>
                </a:lnTo>
                <a:lnTo>
                  <a:pt x="1724502" y="1486171"/>
                </a:lnTo>
                <a:lnTo>
                  <a:pt x="1724142" y="1481845"/>
                </a:lnTo>
                <a:lnTo>
                  <a:pt x="1723961" y="1476619"/>
                </a:lnTo>
                <a:lnTo>
                  <a:pt x="1723961" y="1470671"/>
                </a:lnTo>
                <a:lnTo>
                  <a:pt x="1728291" y="1385422"/>
                </a:lnTo>
                <a:lnTo>
                  <a:pt x="1730817" y="1342887"/>
                </a:lnTo>
                <a:lnTo>
                  <a:pt x="1733343" y="1300353"/>
                </a:lnTo>
                <a:lnTo>
                  <a:pt x="1736230" y="1257819"/>
                </a:lnTo>
                <a:lnTo>
                  <a:pt x="1737854" y="1236551"/>
                </a:lnTo>
                <a:lnTo>
                  <a:pt x="1739477" y="1215284"/>
                </a:lnTo>
                <a:lnTo>
                  <a:pt x="1741281" y="1194017"/>
                </a:lnTo>
                <a:lnTo>
                  <a:pt x="1743447" y="1172930"/>
                </a:lnTo>
                <a:lnTo>
                  <a:pt x="1745431" y="1151483"/>
                </a:lnTo>
                <a:lnTo>
                  <a:pt x="1747596" y="1130395"/>
                </a:lnTo>
                <a:lnTo>
                  <a:pt x="1770689" y="983868"/>
                </a:lnTo>
                <a:lnTo>
                  <a:pt x="1774839" y="927456"/>
                </a:lnTo>
                <a:lnTo>
                  <a:pt x="1771772" y="928177"/>
                </a:lnTo>
                <a:lnTo>
                  <a:pt x="1769066" y="929258"/>
                </a:lnTo>
                <a:lnTo>
                  <a:pt x="1766360" y="930160"/>
                </a:lnTo>
                <a:lnTo>
                  <a:pt x="1764014" y="931241"/>
                </a:lnTo>
                <a:lnTo>
                  <a:pt x="1761849" y="932502"/>
                </a:lnTo>
                <a:lnTo>
                  <a:pt x="1759684" y="933584"/>
                </a:lnTo>
                <a:lnTo>
                  <a:pt x="1757699" y="935206"/>
                </a:lnTo>
                <a:lnTo>
                  <a:pt x="1755715" y="936648"/>
                </a:lnTo>
                <a:lnTo>
                  <a:pt x="1751746" y="939712"/>
                </a:lnTo>
                <a:lnTo>
                  <a:pt x="1747957" y="943136"/>
                </a:lnTo>
                <a:lnTo>
                  <a:pt x="1739477" y="951246"/>
                </a:lnTo>
                <a:lnTo>
                  <a:pt x="1733704" y="955212"/>
                </a:lnTo>
                <a:lnTo>
                  <a:pt x="1728111" y="958996"/>
                </a:lnTo>
                <a:lnTo>
                  <a:pt x="1722518" y="962601"/>
                </a:lnTo>
                <a:lnTo>
                  <a:pt x="1716744" y="965665"/>
                </a:lnTo>
                <a:lnTo>
                  <a:pt x="1711332" y="968729"/>
                </a:lnTo>
                <a:lnTo>
                  <a:pt x="1705739" y="971612"/>
                </a:lnTo>
                <a:lnTo>
                  <a:pt x="1700146" y="974316"/>
                </a:lnTo>
                <a:lnTo>
                  <a:pt x="1694553" y="976659"/>
                </a:lnTo>
                <a:lnTo>
                  <a:pt x="1688780" y="979002"/>
                </a:lnTo>
                <a:lnTo>
                  <a:pt x="1683187" y="981164"/>
                </a:lnTo>
                <a:lnTo>
                  <a:pt x="1677414" y="983147"/>
                </a:lnTo>
                <a:lnTo>
                  <a:pt x="1671459" y="985130"/>
                </a:lnTo>
                <a:lnTo>
                  <a:pt x="1659372" y="988554"/>
                </a:lnTo>
                <a:lnTo>
                  <a:pt x="1646923" y="992159"/>
                </a:lnTo>
                <a:lnTo>
                  <a:pt x="1636098" y="996304"/>
                </a:lnTo>
                <a:lnTo>
                  <a:pt x="1625453" y="1000449"/>
                </a:lnTo>
                <a:lnTo>
                  <a:pt x="1614628" y="1004415"/>
                </a:lnTo>
                <a:lnTo>
                  <a:pt x="1603623" y="1008019"/>
                </a:lnTo>
                <a:lnTo>
                  <a:pt x="1592978" y="1011623"/>
                </a:lnTo>
                <a:lnTo>
                  <a:pt x="1581973" y="1014868"/>
                </a:lnTo>
                <a:lnTo>
                  <a:pt x="1571147" y="1018292"/>
                </a:lnTo>
                <a:lnTo>
                  <a:pt x="1560142" y="1021176"/>
                </a:lnTo>
                <a:lnTo>
                  <a:pt x="1549317" y="1024240"/>
                </a:lnTo>
                <a:lnTo>
                  <a:pt x="1538131" y="1026943"/>
                </a:lnTo>
                <a:lnTo>
                  <a:pt x="1527126" y="1029647"/>
                </a:lnTo>
                <a:lnTo>
                  <a:pt x="1515940" y="1032170"/>
                </a:lnTo>
                <a:lnTo>
                  <a:pt x="1504754" y="1034693"/>
                </a:lnTo>
                <a:lnTo>
                  <a:pt x="1493568" y="1036856"/>
                </a:lnTo>
                <a:lnTo>
                  <a:pt x="1482382" y="1039019"/>
                </a:lnTo>
                <a:lnTo>
                  <a:pt x="1470835" y="1041182"/>
                </a:lnTo>
                <a:lnTo>
                  <a:pt x="1428256" y="1052536"/>
                </a:lnTo>
                <a:lnTo>
                  <a:pt x="1424107" y="1053617"/>
                </a:lnTo>
                <a:lnTo>
                  <a:pt x="1420499" y="1054519"/>
                </a:lnTo>
                <a:lnTo>
                  <a:pt x="1414184" y="1056140"/>
                </a:lnTo>
                <a:lnTo>
                  <a:pt x="1405164" y="1058844"/>
                </a:lnTo>
                <a:lnTo>
                  <a:pt x="1402096" y="1059745"/>
                </a:lnTo>
                <a:lnTo>
                  <a:pt x="1400653" y="1059745"/>
                </a:lnTo>
                <a:lnTo>
                  <a:pt x="1399209" y="1059745"/>
                </a:lnTo>
                <a:lnTo>
                  <a:pt x="1397947" y="1059565"/>
                </a:lnTo>
                <a:lnTo>
                  <a:pt x="1396684" y="1059024"/>
                </a:lnTo>
                <a:lnTo>
                  <a:pt x="1395421" y="1058303"/>
                </a:lnTo>
                <a:lnTo>
                  <a:pt x="1393977" y="1057402"/>
                </a:lnTo>
                <a:lnTo>
                  <a:pt x="1388024" y="1057042"/>
                </a:lnTo>
                <a:lnTo>
                  <a:pt x="1382792" y="1056501"/>
                </a:lnTo>
                <a:lnTo>
                  <a:pt x="1378281" y="1055780"/>
                </a:lnTo>
                <a:lnTo>
                  <a:pt x="1376296" y="1055240"/>
                </a:lnTo>
                <a:lnTo>
                  <a:pt x="1374312" y="1054519"/>
                </a:lnTo>
                <a:lnTo>
                  <a:pt x="1372688" y="1053798"/>
                </a:lnTo>
                <a:lnTo>
                  <a:pt x="1371245" y="1053077"/>
                </a:lnTo>
                <a:lnTo>
                  <a:pt x="1369802" y="1051815"/>
                </a:lnTo>
                <a:lnTo>
                  <a:pt x="1368538" y="1050553"/>
                </a:lnTo>
                <a:lnTo>
                  <a:pt x="1367276" y="1049292"/>
                </a:lnTo>
                <a:lnTo>
                  <a:pt x="1366193" y="1047670"/>
                </a:lnTo>
                <a:lnTo>
                  <a:pt x="1365291" y="1045687"/>
                </a:lnTo>
                <a:lnTo>
                  <a:pt x="1364389" y="1043705"/>
                </a:lnTo>
                <a:lnTo>
                  <a:pt x="1357894" y="1045687"/>
                </a:lnTo>
                <a:lnTo>
                  <a:pt x="1351399" y="1047670"/>
                </a:lnTo>
                <a:lnTo>
                  <a:pt x="1344904" y="1049111"/>
                </a:lnTo>
                <a:lnTo>
                  <a:pt x="1338408" y="1050373"/>
                </a:lnTo>
                <a:lnTo>
                  <a:pt x="1332094" y="1051094"/>
                </a:lnTo>
                <a:lnTo>
                  <a:pt x="1325418" y="1051635"/>
                </a:lnTo>
                <a:lnTo>
                  <a:pt x="1318924" y="1051815"/>
                </a:lnTo>
                <a:lnTo>
                  <a:pt x="1311887" y="1051815"/>
                </a:lnTo>
                <a:lnTo>
                  <a:pt x="1304490" y="1054879"/>
                </a:lnTo>
                <a:lnTo>
                  <a:pt x="1292402" y="1059565"/>
                </a:lnTo>
                <a:lnTo>
                  <a:pt x="1285186" y="1062268"/>
                </a:lnTo>
                <a:lnTo>
                  <a:pt x="1277428" y="1064611"/>
                </a:lnTo>
                <a:lnTo>
                  <a:pt x="1269669" y="1067135"/>
                </a:lnTo>
                <a:lnTo>
                  <a:pt x="1261731" y="1069117"/>
                </a:lnTo>
                <a:lnTo>
                  <a:pt x="1257942" y="1070018"/>
                </a:lnTo>
                <a:lnTo>
                  <a:pt x="1254153" y="1070739"/>
                </a:lnTo>
                <a:lnTo>
                  <a:pt x="1250726" y="1071280"/>
                </a:lnTo>
                <a:lnTo>
                  <a:pt x="1247118" y="1071821"/>
                </a:lnTo>
                <a:lnTo>
                  <a:pt x="1244051" y="1071821"/>
                </a:lnTo>
                <a:lnTo>
                  <a:pt x="1240983" y="1071821"/>
                </a:lnTo>
                <a:lnTo>
                  <a:pt x="1238277" y="1071460"/>
                </a:lnTo>
                <a:lnTo>
                  <a:pt x="1235751" y="1070920"/>
                </a:lnTo>
                <a:lnTo>
                  <a:pt x="1233586" y="1070018"/>
                </a:lnTo>
                <a:lnTo>
                  <a:pt x="1232684" y="1069478"/>
                </a:lnTo>
                <a:lnTo>
                  <a:pt x="1231962" y="1068937"/>
                </a:lnTo>
                <a:lnTo>
                  <a:pt x="1231240" y="1068397"/>
                </a:lnTo>
                <a:lnTo>
                  <a:pt x="1230582" y="1067871"/>
                </a:lnTo>
                <a:lnTo>
                  <a:pt x="1230138" y="1067807"/>
                </a:lnTo>
                <a:lnTo>
                  <a:pt x="1227794" y="1067086"/>
                </a:lnTo>
                <a:lnTo>
                  <a:pt x="1225450" y="1066185"/>
                </a:lnTo>
                <a:lnTo>
                  <a:pt x="1222745" y="1065463"/>
                </a:lnTo>
                <a:lnTo>
                  <a:pt x="1217155" y="1063300"/>
                </a:lnTo>
                <a:lnTo>
                  <a:pt x="1212643" y="1060941"/>
                </a:lnTo>
                <a:lnTo>
                  <a:pt x="1211756" y="1061187"/>
                </a:lnTo>
                <a:lnTo>
                  <a:pt x="1208508" y="1061908"/>
                </a:lnTo>
                <a:lnTo>
                  <a:pt x="1205260" y="1062268"/>
                </a:lnTo>
                <a:lnTo>
                  <a:pt x="1202554" y="1062449"/>
                </a:lnTo>
                <a:lnTo>
                  <a:pt x="1201291" y="1062268"/>
                </a:lnTo>
                <a:lnTo>
                  <a:pt x="1199848" y="1062089"/>
                </a:lnTo>
                <a:lnTo>
                  <a:pt x="1198766" y="1061908"/>
                </a:lnTo>
                <a:lnTo>
                  <a:pt x="1197683" y="1061368"/>
                </a:lnTo>
                <a:lnTo>
                  <a:pt x="1196600" y="1060827"/>
                </a:lnTo>
                <a:lnTo>
                  <a:pt x="1195879" y="1060106"/>
                </a:lnTo>
                <a:lnTo>
                  <a:pt x="1195157" y="1059385"/>
                </a:lnTo>
                <a:lnTo>
                  <a:pt x="1194616" y="1058123"/>
                </a:lnTo>
                <a:lnTo>
                  <a:pt x="1194075" y="1057042"/>
                </a:lnTo>
                <a:lnTo>
                  <a:pt x="1193533" y="1055780"/>
                </a:lnTo>
                <a:lnTo>
                  <a:pt x="1193533" y="1054338"/>
                </a:lnTo>
                <a:lnTo>
                  <a:pt x="1193533" y="1052536"/>
                </a:lnTo>
                <a:lnTo>
                  <a:pt x="1193797" y="1051085"/>
                </a:lnTo>
                <a:lnTo>
                  <a:pt x="1193713" y="1051041"/>
                </a:lnTo>
                <a:lnTo>
                  <a:pt x="1188124" y="1048247"/>
                </a:lnTo>
                <a:lnTo>
                  <a:pt x="1187760" y="1048211"/>
                </a:lnTo>
                <a:lnTo>
                  <a:pt x="1185775" y="1047670"/>
                </a:lnTo>
                <a:lnTo>
                  <a:pt x="1184332" y="1046949"/>
                </a:lnTo>
                <a:lnTo>
                  <a:pt x="1183069" y="1046048"/>
                </a:lnTo>
                <a:lnTo>
                  <a:pt x="1182085" y="1045228"/>
                </a:lnTo>
                <a:lnTo>
                  <a:pt x="1181812" y="1045092"/>
                </a:lnTo>
                <a:lnTo>
                  <a:pt x="1169731" y="1039142"/>
                </a:lnTo>
                <a:lnTo>
                  <a:pt x="1160715" y="1038601"/>
                </a:lnTo>
                <a:lnTo>
                  <a:pt x="1156748" y="1038241"/>
                </a:lnTo>
                <a:lnTo>
                  <a:pt x="1152961" y="1037880"/>
                </a:lnTo>
                <a:lnTo>
                  <a:pt x="1149535" y="1037159"/>
                </a:lnTo>
                <a:lnTo>
                  <a:pt x="1146289" y="1036618"/>
                </a:lnTo>
                <a:lnTo>
                  <a:pt x="1143404" y="1035537"/>
                </a:lnTo>
                <a:lnTo>
                  <a:pt x="1140339" y="1034635"/>
                </a:lnTo>
                <a:lnTo>
                  <a:pt x="1137634" y="1033554"/>
                </a:lnTo>
                <a:lnTo>
                  <a:pt x="1134929" y="1032292"/>
                </a:lnTo>
                <a:lnTo>
                  <a:pt x="1132405" y="1031030"/>
                </a:lnTo>
                <a:lnTo>
                  <a:pt x="1129700" y="1029227"/>
                </a:lnTo>
                <a:lnTo>
                  <a:pt x="1127175" y="1027604"/>
                </a:lnTo>
                <a:lnTo>
                  <a:pt x="1124651" y="1025621"/>
                </a:lnTo>
                <a:lnTo>
                  <a:pt x="1119241" y="1021114"/>
                </a:lnTo>
                <a:lnTo>
                  <a:pt x="1110766" y="1039863"/>
                </a:lnTo>
                <a:lnTo>
                  <a:pt x="1109324" y="1044911"/>
                </a:lnTo>
                <a:lnTo>
                  <a:pt x="1107881" y="1049058"/>
                </a:lnTo>
                <a:lnTo>
                  <a:pt x="1106439" y="1052303"/>
                </a:lnTo>
                <a:lnTo>
                  <a:pt x="1104816" y="1054827"/>
                </a:lnTo>
                <a:lnTo>
                  <a:pt x="1104094" y="1055909"/>
                </a:lnTo>
                <a:lnTo>
                  <a:pt x="1103373" y="1056630"/>
                </a:lnTo>
                <a:lnTo>
                  <a:pt x="1102652" y="1057171"/>
                </a:lnTo>
                <a:lnTo>
                  <a:pt x="1101750" y="1057711"/>
                </a:lnTo>
                <a:lnTo>
                  <a:pt x="1100849" y="1058072"/>
                </a:lnTo>
                <a:lnTo>
                  <a:pt x="1100127" y="1058252"/>
                </a:lnTo>
                <a:lnTo>
                  <a:pt x="1099045" y="1058252"/>
                </a:lnTo>
                <a:lnTo>
                  <a:pt x="1097964" y="1058252"/>
                </a:lnTo>
                <a:lnTo>
                  <a:pt x="1095980" y="1057711"/>
                </a:lnTo>
                <a:lnTo>
                  <a:pt x="1093636" y="1056810"/>
                </a:lnTo>
                <a:lnTo>
                  <a:pt x="1090751" y="1055728"/>
                </a:lnTo>
                <a:lnTo>
                  <a:pt x="1087866" y="1053925"/>
                </a:lnTo>
                <a:lnTo>
                  <a:pt x="1080473" y="1050320"/>
                </a:lnTo>
                <a:lnTo>
                  <a:pt x="1076325" y="1048156"/>
                </a:lnTo>
                <a:lnTo>
                  <a:pt x="1071637" y="1045993"/>
                </a:lnTo>
                <a:lnTo>
                  <a:pt x="1063342" y="1042568"/>
                </a:lnTo>
                <a:lnTo>
                  <a:pt x="1055048" y="1039142"/>
                </a:lnTo>
                <a:lnTo>
                  <a:pt x="1046933" y="1036078"/>
                </a:lnTo>
                <a:lnTo>
                  <a:pt x="1038819" y="1032832"/>
                </a:lnTo>
                <a:lnTo>
                  <a:pt x="1030344" y="1029948"/>
                </a:lnTo>
                <a:lnTo>
                  <a:pt x="1022230" y="1027063"/>
                </a:lnTo>
                <a:lnTo>
                  <a:pt x="1005640" y="1021475"/>
                </a:lnTo>
                <a:lnTo>
                  <a:pt x="989231" y="1016427"/>
                </a:lnTo>
                <a:lnTo>
                  <a:pt x="972281" y="1011920"/>
                </a:lnTo>
                <a:lnTo>
                  <a:pt x="955151" y="1007233"/>
                </a:lnTo>
                <a:lnTo>
                  <a:pt x="938020" y="1002906"/>
                </a:lnTo>
                <a:lnTo>
                  <a:pt x="872925" y="986140"/>
                </a:lnTo>
                <a:lnTo>
                  <a:pt x="858139" y="982895"/>
                </a:lnTo>
                <a:lnTo>
                  <a:pt x="843713" y="979289"/>
                </a:lnTo>
                <a:lnTo>
                  <a:pt x="830190" y="975503"/>
                </a:lnTo>
                <a:lnTo>
                  <a:pt x="817207" y="971357"/>
                </a:lnTo>
                <a:lnTo>
                  <a:pt x="810895" y="969373"/>
                </a:lnTo>
                <a:lnTo>
                  <a:pt x="804765" y="967030"/>
                </a:lnTo>
                <a:lnTo>
                  <a:pt x="798814" y="964866"/>
                </a:lnTo>
                <a:lnTo>
                  <a:pt x="792863" y="962523"/>
                </a:lnTo>
                <a:lnTo>
                  <a:pt x="786913" y="959999"/>
                </a:lnTo>
                <a:lnTo>
                  <a:pt x="781143" y="957475"/>
                </a:lnTo>
                <a:lnTo>
                  <a:pt x="775733" y="954590"/>
                </a:lnTo>
                <a:lnTo>
                  <a:pt x="770143" y="951886"/>
                </a:lnTo>
                <a:lnTo>
                  <a:pt x="764553" y="948821"/>
                </a:lnTo>
                <a:lnTo>
                  <a:pt x="759144" y="945937"/>
                </a:lnTo>
                <a:lnTo>
                  <a:pt x="753734" y="942692"/>
                </a:lnTo>
                <a:lnTo>
                  <a:pt x="748325" y="939447"/>
                </a:lnTo>
                <a:lnTo>
                  <a:pt x="742915" y="935841"/>
                </a:lnTo>
                <a:lnTo>
                  <a:pt x="737686" y="932235"/>
                </a:lnTo>
                <a:lnTo>
                  <a:pt x="732457" y="928450"/>
                </a:lnTo>
                <a:lnTo>
                  <a:pt x="727227" y="924483"/>
                </a:lnTo>
                <a:lnTo>
                  <a:pt x="721998" y="920337"/>
                </a:lnTo>
                <a:lnTo>
                  <a:pt x="716769" y="916010"/>
                </a:lnTo>
                <a:lnTo>
                  <a:pt x="711539" y="911323"/>
                </a:lnTo>
                <a:lnTo>
                  <a:pt x="706130" y="906816"/>
                </a:lnTo>
                <a:lnTo>
                  <a:pt x="701081" y="901948"/>
                </a:lnTo>
                <a:lnTo>
                  <a:pt x="695671" y="896720"/>
                </a:lnTo>
                <a:lnTo>
                  <a:pt x="690442" y="891492"/>
                </a:lnTo>
                <a:lnTo>
                  <a:pt x="685033" y="885903"/>
                </a:lnTo>
                <a:lnTo>
                  <a:pt x="637248" y="843717"/>
                </a:lnTo>
                <a:lnTo>
                  <a:pt x="621560" y="830737"/>
                </a:lnTo>
                <a:lnTo>
                  <a:pt x="621200" y="836145"/>
                </a:lnTo>
                <a:lnTo>
                  <a:pt x="620659" y="840833"/>
                </a:lnTo>
                <a:lnTo>
                  <a:pt x="619937" y="844799"/>
                </a:lnTo>
                <a:lnTo>
                  <a:pt x="618855" y="848224"/>
                </a:lnTo>
                <a:lnTo>
                  <a:pt x="617593" y="851650"/>
                </a:lnTo>
                <a:lnTo>
                  <a:pt x="615790" y="855075"/>
                </a:lnTo>
                <a:lnTo>
                  <a:pt x="613266" y="858861"/>
                </a:lnTo>
                <a:lnTo>
                  <a:pt x="610200" y="863368"/>
                </a:lnTo>
                <a:lnTo>
                  <a:pt x="610200" y="878512"/>
                </a:lnTo>
                <a:lnTo>
                  <a:pt x="610020" y="893114"/>
                </a:lnTo>
                <a:lnTo>
                  <a:pt x="609479" y="907357"/>
                </a:lnTo>
                <a:lnTo>
                  <a:pt x="608577" y="921419"/>
                </a:lnTo>
                <a:lnTo>
                  <a:pt x="607135" y="935300"/>
                </a:lnTo>
                <a:lnTo>
                  <a:pt x="605331" y="949542"/>
                </a:lnTo>
                <a:lnTo>
                  <a:pt x="603168" y="963785"/>
                </a:lnTo>
                <a:lnTo>
                  <a:pt x="600283" y="978748"/>
                </a:lnTo>
                <a:lnTo>
                  <a:pt x="599020" y="984517"/>
                </a:lnTo>
                <a:lnTo>
                  <a:pt x="597938" y="990286"/>
                </a:lnTo>
                <a:lnTo>
                  <a:pt x="597037" y="995875"/>
                </a:lnTo>
                <a:lnTo>
                  <a:pt x="596496" y="1001644"/>
                </a:lnTo>
                <a:lnTo>
                  <a:pt x="596135" y="1007413"/>
                </a:lnTo>
                <a:lnTo>
                  <a:pt x="596135" y="1013002"/>
                </a:lnTo>
                <a:lnTo>
                  <a:pt x="596135" y="1018771"/>
                </a:lnTo>
                <a:lnTo>
                  <a:pt x="596135" y="1024540"/>
                </a:lnTo>
                <a:lnTo>
                  <a:pt x="596856" y="1036078"/>
                </a:lnTo>
                <a:lnTo>
                  <a:pt x="597758" y="1047435"/>
                </a:lnTo>
                <a:lnTo>
                  <a:pt x="598660" y="1059154"/>
                </a:lnTo>
                <a:lnTo>
                  <a:pt x="599561" y="1070872"/>
                </a:lnTo>
                <a:lnTo>
                  <a:pt x="605151" y="1109272"/>
                </a:lnTo>
                <a:lnTo>
                  <a:pt x="608036" y="1128382"/>
                </a:lnTo>
                <a:lnTo>
                  <a:pt x="610380" y="1147852"/>
                </a:lnTo>
                <a:lnTo>
                  <a:pt x="612905" y="1166962"/>
                </a:lnTo>
                <a:lnTo>
                  <a:pt x="615249" y="1186252"/>
                </a:lnTo>
                <a:lnTo>
                  <a:pt x="617413" y="1205362"/>
                </a:lnTo>
                <a:lnTo>
                  <a:pt x="619396" y="1224472"/>
                </a:lnTo>
                <a:lnTo>
                  <a:pt x="621380" y="1243762"/>
                </a:lnTo>
                <a:lnTo>
                  <a:pt x="623003" y="1263052"/>
                </a:lnTo>
                <a:lnTo>
                  <a:pt x="624626" y="1282162"/>
                </a:lnTo>
                <a:lnTo>
                  <a:pt x="625888" y="1301452"/>
                </a:lnTo>
                <a:lnTo>
                  <a:pt x="627330" y="1320742"/>
                </a:lnTo>
                <a:lnTo>
                  <a:pt x="628232" y="1340212"/>
                </a:lnTo>
                <a:lnTo>
                  <a:pt x="629134" y="1359683"/>
                </a:lnTo>
                <a:lnTo>
                  <a:pt x="629855" y="1378973"/>
                </a:lnTo>
                <a:lnTo>
                  <a:pt x="629675" y="1383660"/>
                </a:lnTo>
                <a:lnTo>
                  <a:pt x="629675" y="1388167"/>
                </a:lnTo>
                <a:lnTo>
                  <a:pt x="629855" y="1397542"/>
                </a:lnTo>
                <a:lnTo>
                  <a:pt x="630216" y="1406195"/>
                </a:lnTo>
                <a:lnTo>
                  <a:pt x="630216" y="1410522"/>
                </a:lnTo>
                <a:lnTo>
                  <a:pt x="630035" y="1414308"/>
                </a:lnTo>
                <a:lnTo>
                  <a:pt x="629494" y="1418094"/>
                </a:lnTo>
                <a:lnTo>
                  <a:pt x="628773" y="1421700"/>
                </a:lnTo>
                <a:lnTo>
                  <a:pt x="628412" y="1423142"/>
                </a:lnTo>
                <a:lnTo>
                  <a:pt x="627691" y="1424764"/>
                </a:lnTo>
                <a:lnTo>
                  <a:pt x="627150" y="1426207"/>
                </a:lnTo>
                <a:lnTo>
                  <a:pt x="626249" y="1427649"/>
                </a:lnTo>
                <a:lnTo>
                  <a:pt x="625167" y="1428911"/>
                </a:lnTo>
                <a:lnTo>
                  <a:pt x="624085" y="1429993"/>
                </a:lnTo>
                <a:lnTo>
                  <a:pt x="623003" y="1431074"/>
                </a:lnTo>
                <a:lnTo>
                  <a:pt x="621741" y="1431976"/>
                </a:lnTo>
                <a:lnTo>
                  <a:pt x="620298" y="1432877"/>
                </a:lnTo>
                <a:lnTo>
                  <a:pt x="618495" y="1433778"/>
                </a:lnTo>
                <a:lnTo>
                  <a:pt x="616692" y="1434319"/>
                </a:lnTo>
                <a:lnTo>
                  <a:pt x="614708" y="1434860"/>
                </a:lnTo>
                <a:lnTo>
                  <a:pt x="613085" y="1473981"/>
                </a:lnTo>
                <a:lnTo>
                  <a:pt x="613446" y="1492370"/>
                </a:lnTo>
                <a:lnTo>
                  <a:pt x="613446" y="1510759"/>
                </a:lnTo>
                <a:lnTo>
                  <a:pt x="613085" y="1529147"/>
                </a:lnTo>
                <a:lnTo>
                  <a:pt x="612364" y="1547536"/>
                </a:lnTo>
                <a:lnTo>
                  <a:pt x="611462" y="1566105"/>
                </a:lnTo>
                <a:lnTo>
                  <a:pt x="610380" y="1584494"/>
                </a:lnTo>
                <a:lnTo>
                  <a:pt x="608938" y="1603063"/>
                </a:lnTo>
                <a:lnTo>
                  <a:pt x="607135" y="1621451"/>
                </a:lnTo>
                <a:lnTo>
                  <a:pt x="605331" y="1639840"/>
                </a:lnTo>
                <a:lnTo>
                  <a:pt x="603348" y="1658409"/>
                </a:lnTo>
                <a:lnTo>
                  <a:pt x="600823" y="1676798"/>
                </a:lnTo>
                <a:lnTo>
                  <a:pt x="598479" y="1695006"/>
                </a:lnTo>
                <a:lnTo>
                  <a:pt x="595955" y="1713395"/>
                </a:lnTo>
                <a:lnTo>
                  <a:pt x="593250" y="1731603"/>
                </a:lnTo>
                <a:lnTo>
                  <a:pt x="590545" y="1749812"/>
                </a:lnTo>
                <a:lnTo>
                  <a:pt x="587480" y="1767660"/>
                </a:lnTo>
                <a:lnTo>
                  <a:pt x="587480" y="1776493"/>
                </a:lnTo>
                <a:lnTo>
                  <a:pt x="587119" y="1784967"/>
                </a:lnTo>
                <a:lnTo>
                  <a:pt x="586759" y="1793800"/>
                </a:lnTo>
                <a:lnTo>
                  <a:pt x="586218" y="1802274"/>
                </a:lnTo>
                <a:lnTo>
                  <a:pt x="585496" y="1810567"/>
                </a:lnTo>
                <a:lnTo>
                  <a:pt x="584775" y="1819220"/>
                </a:lnTo>
                <a:lnTo>
                  <a:pt x="583873" y="1827513"/>
                </a:lnTo>
                <a:lnTo>
                  <a:pt x="582792" y="1835806"/>
                </a:lnTo>
                <a:lnTo>
                  <a:pt x="581349" y="1844279"/>
                </a:lnTo>
                <a:lnTo>
                  <a:pt x="580087" y="1852572"/>
                </a:lnTo>
                <a:lnTo>
                  <a:pt x="577202" y="1869338"/>
                </a:lnTo>
                <a:lnTo>
                  <a:pt x="573776" y="1885924"/>
                </a:lnTo>
                <a:lnTo>
                  <a:pt x="570169" y="1902871"/>
                </a:lnTo>
                <a:lnTo>
                  <a:pt x="565120" y="1921079"/>
                </a:lnTo>
                <a:lnTo>
                  <a:pt x="562596" y="1929913"/>
                </a:lnTo>
                <a:lnTo>
                  <a:pt x="560432" y="1938386"/>
                </a:lnTo>
                <a:lnTo>
                  <a:pt x="558629" y="1947220"/>
                </a:lnTo>
                <a:lnTo>
                  <a:pt x="557006" y="1956054"/>
                </a:lnTo>
                <a:lnTo>
                  <a:pt x="555744" y="1965068"/>
                </a:lnTo>
                <a:lnTo>
                  <a:pt x="555383" y="1969935"/>
                </a:lnTo>
                <a:lnTo>
                  <a:pt x="555022" y="1974623"/>
                </a:lnTo>
                <a:lnTo>
                  <a:pt x="556104" y="1980933"/>
                </a:lnTo>
                <a:lnTo>
                  <a:pt x="557006" y="1986882"/>
                </a:lnTo>
                <a:lnTo>
                  <a:pt x="557908" y="1992651"/>
                </a:lnTo>
                <a:lnTo>
                  <a:pt x="558448" y="1998059"/>
                </a:lnTo>
                <a:lnTo>
                  <a:pt x="558809" y="2003107"/>
                </a:lnTo>
                <a:lnTo>
                  <a:pt x="558989" y="2008155"/>
                </a:lnTo>
                <a:lnTo>
                  <a:pt x="558989" y="2013023"/>
                </a:lnTo>
                <a:lnTo>
                  <a:pt x="558809" y="2017890"/>
                </a:lnTo>
                <a:lnTo>
                  <a:pt x="558629" y="2022758"/>
                </a:lnTo>
                <a:lnTo>
                  <a:pt x="558268" y="2027445"/>
                </a:lnTo>
                <a:lnTo>
                  <a:pt x="557006" y="2037180"/>
                </a:lnTo>
                <a:lnTo>
                  <a:pt x="555383" y="2047276"/>
                </a:lnTo>
                <a:lnTo>
                  <a:pt x="553580" y="2058454"/>
                </a:lnTo>
                <a:lnTo>
                  <a:pt x="547629" y="2095411"/>
                </a:lnTo>
                <a:lnTo>
                  <a:pt x="541679" y="2132549"/>
                </a:lnTo>
                <a:lnTo>
                  <a:pt x="538433" y="2151118"/>
                </a:lnTo>
                <a:lnTo>
                  <a:pt x="535187" y="2169687"/>
                </a:lnTo>
                <a:lnTo>
                  <a:pt x="531581" y="2188076"/>
                </a:lnTo>
                <a:lnTo>
                  <a:pt x="527975" y="2206465"/>
                </a:lnTo>
                <a:lnTo>
                  <a:pt x="531401" y="2213496"/>
                </a:lnTo>
                <a:lnTo>
                  <a:pt x="534286" y="2219805"/>
                </a:lnTo>
                <a:lnTo>
                  <a:pt x="536630" y="2225755"/>
                </a:lnTo>
                <a:lnTo>
                  <a:pt x="538433" y="2231524"/>
                </a:lnTo>
                <a:lnTo>
                  <a:pt x="539876" y="2237473"/>
                </a:lnTo>
                <a:lnTo>
                  <a:pt x="540958" y="2243603"/>
                </a:lnTo>
                <a:lnTo>
                  <a:pt x="541679" y="2250634"/>
                </a:lnTo>
                <a:lnTo>
                  <a:pt x="542220" y="2258566"/>
                </a:lnTo>
                <a:lnTo>
                  <a:pt x="547449" y="2265777"/>
                </a:lnTo>
                <a:lnTo>
                  <a:pt x="552678" y="2272808"/>
                </a:lnTo>
                <a:lnTo>
                  <a:pt x="563137" y="2286510"/>
                </a:lnTo>
                <a:lnTo>
                  <a:pt x="573595" y="2300211"/>
                </a:lnTo>
                <a:lnTo>
                  <a:pt x="578644" y="2307242"/>
                </a:lnTo>
                <a:lnTo>
                  <a:pt x="583873" y="2314453"/>
                </a:lnTo>
                <a:lnTo>
                  <a:pt x="587119" y="2322746"/>
                </a:lnTo>
                <a:lnTo>
                  <a:pt x="590185" y="2330318"/>
                </a:lnTo>
                <a:lnTo>
                  <a:pt x="591267" y="2333924"/>
                </a:lnTo>
                <a:lnTo>
                  <a:pt x="592168" y="2337169"/>
                </a:lnTo>
                <a:lnTo>
                  <a:pt x="592889" y="2340594"/>
                </a:lnTo>
                <a:lnTo>
                  <a:pt x="593250" y="2343659"/>
                </a:lnTo>
                <a:lnTo>
                  <a:pt x="593250" y="2346904"/>
                </a:lnTo>
                <a:lnTo>
                  <a:pt x="592709" y="2349788"/>
                </a:lnTo>
                <a:lnTo>
                  <a:pt x="592529" y="2351231"/>
                </a:lnTo>
                <a:lnTo>
                  <a:pt x="591988" y="2352853"/>
                </a:lnTo>
                <a:lnTo>
                  <a:pt x="591447" y="2354295"/>
                </a:lnTo>
                <a:lnTo>
                  <a:pt x="590726" y="2355738"/>
                </a:lnTo>
                <a:lnTo>
                  <a:pt x="589824" y="2357000"/>
                </a:lnTo>
                <a:lnTo>
                  <a:pt x="588922" y="2358622"/>
                </a:lnTo>
                <a:lnTo>
                  <a:pt x="587660" y="2360064"/>
                </a:lnTo>
                <a:lnTo>
                  <a:pt x="586578" y="2361507"/>
                </a:lnTo>
                <a:lnTo>
                  <a:pt x="583693" y="2364391"/>
                </a:lnTo>
                <a:lnTo>
                  <a:pt x="579906" y="2367276"/>
                </a:lnTo>
                <a:lnTo>
                  <a:pt x="581349" y="2375569"/>
                </a:lnTo>
                <a:lnTo>
                  <a:pt x="584414" y="2375388"/>
                </a:lnTo>
                <a:lnTo>
                  <a:pt x="586939" y="2375569"/>
                </a:lnTo>
                <a:lnTo>
                  <a:pt x="589283" y="2376109"/>
                </a:lnTo>
                <a:lnTo>
                  <a:pt x="591086" y="2377011"/>
                </a:lnTo>
                <a:lnTo>
                  <a:pt x="592709" y="2378092"/>
                </a:lnTo>
                <a:lnTo>
                  <a:pt x="593971" y="2379174"/>
                </a:lnTo>
                <a:lnTo>
                  <a:pt x="595234" y="2380616"/>
                </a:lnTo>
                <a:lnTo>
                  <a:pt x="596135" y="2382239"/>
                </a:lnTo>
                <a:lnTo>
                  <a:pt x="597037" y="2384222"/>
                </a:lnTo>
                <a:lnTo>
                  <a:pt x="597758" y="2386205"/>
                </a:lnTo>
                <a:lnTo>
                  <a:pt x="599201" y="2390892"/>
                </a:lnTo>
                <a:lnTo>
                  <a:pt x="600643" y="2395940"/>
                </a:lnTo>
                <a:lnTo>
                  <a:pt x="601725" y="2398464"/>
                </a:lnTo>
                <a:lnTo>
                  <a:pt x="602627" y="2401349"/>
                </a:lnTo>
                <a:lnTo>
                  <a:pt x="603348" y="2405315"/>
                </a:lnTo>
                <a:lnTo>
                  <a:pt x="603709" y="2409461"/>
                </a:lnTo>
                <a:lnTo>
                  <a:pt x="604250" y="2417574"/>
                </a:lnTo>
                <a:lnTo>
                  <a:pt x="604610" y="2425507"/>
                </a:lnTo>
                <a:lnTo>
                  <a:pt x="604791" y="2433259"/>
                </a:lnTo>
                <a:lnTo>
                  <a:pt x="605151" y="2436864"/>
                </a:lnTo>
                <a:lnTo>
                  <a:pt x="605512" y="2440470"/>
                </a:lnTo>
                <a:lnTo>
                  <a:pt x="606053" y="2443715"/>
                </a:lnTo>
                <a:lnTo>
                  <a:pt x="606954" y="2446960"/>
                </a:lnTo>
                <a:lnTo>
                  <a:pt x="608036" y="2449664"/>
                </a:lnTo>
                <a:lnTo>
                  <a:pt x="609298" y="2452549"/>
                </a:lnTo>
                <a:lnTo>
                  <a:pt x="610921" y="2454892"/>
                </a:lnTo>
                <a:lnTo>
                  <a:pt x="611823" y="2455974"/>
                </a:lnTo>
                <a:lnTo>
                  <a:pt x="612905" y="2456875"/>
                </a:lnTo>
                <a:lnTo>
                  <a:pt x="617413" y="2459219"/>
                </a:lnTo>
                <a:lnTo>
                  <a:pt x="621921" y="2461202"/>
                </a:lnTo>
                <a:lnTo>
                  <a:pt x="626429" y="2463366"/>
                </a:lnTo>
                <a:lnTo>
                  <a:pt x="630937" y="2465168"/>
                </a:lnTo>
                <a:lnTo>
                  <a:pt x="640494" y="2468413"/>
                </a:lnTo>
                <a:lnTo>
                  <a:pt x="649870" y="2471659"/>
                </a:lnTo>
                <a:lnTo>
                  <a:pt x="659608" y="2474543"/>
                </a:lnTo>
                <a:lnTo>
                  <a:pt x="669345" y="2477247"/>
                </a:lnTo>
                <a:lnTo>
                  <a:pt x="689000" y="2482295"/>
                </a:lnTo>
                <a:lnTo>
                  <a:pt x="708474" y="2487163"/>
                </a:lnTo>
                <a:lnTo>
                  <a:pt x="717851" y="2489867"/>
                </a:lnTo>
                <a:lnTo>
                  <a:pt x="727408" y="2492571"/>
                </a:lnTo>
                <a:lnTo>
                  <a:pt x="736604" y="2495636"/>
                </a:lnTo>
                <a:lnTo>
                  <a:pt x="745620" y="2499061"/>
                </a:lnTo>
                <a:lnTo>
                  <a:pt x="749767" y="2500864"/>
                </a:lnTo>
                <a:lnTo>
                  <a:pt x="754275" y="2502847"/>
                </a:lnTo>
                <a:lnTo>
                  <a:pt x="758422" y="2504830"/>
                </a:lnTo>
                <a:lnTo>
                  <a:pt x="762570" y="2506994"/>
                </a:lnTo>
                <a:lnTo>
                  <a:pt x="767078" y="2509518"/>
                </a:lnTo>
                <a:lnTo>
                  <a:pt x="770865" y="2512042"/>
                </a:lnTo>
                <a:lnTo>
                  <a:pt x="773930" y="2514746"/>
                </a:lnTo>
                <a:lnTo>
                  <a:pt x="775012" y="2516008"/>
                </a:lnTo>
                <a:lnTo>
                  <a:pt x="776274" y="2517270"/>
                </a:lnTo>
                <a:lnTo>
                  <a:pt x="777356" y="2518532"/>
                </a:lnTo>
                <a:lnTo>
                  <a:pt x="778077" y="2519974"/>
                </a:lnTo>
                <a:lnTo>
                  <a:pt x="778799" y="2521236"/>
                </a:lnTo>
                <a:lnTo>
                  <a:pt x="779159" y="2522498"/>
                </a:lnTo>
                <a:lnTo>
                  <a:pt x="779520" y="2523760"/>
                </a:lnTo>
                <a:lnTo>
                  <a:pt x="779880" y="2524842"/>
                </a:lnTo>
                <a:lnTo>
                  <a:pt x="779880" y="2526284"/>
                </a:lnTo>
                <a:lnTo>
                  <a:pt x="779880" y="2527546"/>
                </a:lnTo>
                <a:lnTo>
                  <a:pt x="779700" y="2528627"/>
                </a:lnTo>
                <a:lnTo>
                  <a:pt x="779520" y="2529889"/>
                </a:lnTo>
                <a:lnTo>
                  <a:pt x="778618" y="2532413"/>
                </a:lnTo>
                <a:lnTo>
                  <a:pt x="777356" y="2534757"/>
                </a:lnTo>
                <a:lnTo>
                  <a:pt x="775733" y="2536920"/>
                </a:lnTo>
                <a:lnTo>
                  <a:pt x="773569" y="2539264"/>
                </a:lnTo>
                <a:lnTo>
                  <a:pt x="771405" y="2541427"/>
                </a:lnTo>
                <a:lnTo>
                  <a:pt x="768520" y="2543591"/>
                </a:lnTo>
                <a:lnTo>
                  <a:pt x="765816" y="2545754"/>
                </a:lnTo>
                <a:lnTo>
                  <a:pt x="762570" y="2547737"/>
                </a:lnTo>
                <a:lnTo>
                  <a:pt x="759324" y="2549540"/>
                </a:lnTo>
                <a:lnTo>
                  <a:pt x="755718" y="2551523"/>
                </a:lnTo>
                <a:lnTo>
                  <a:pt x="752292" y="2553146"/>
                </a:lnTo>
                <a:lnTo>
                  <a:pt x="748505" y="2554768"/>
                </a:lnTo>
                <a:lnTo>
                  <a:pt x="744899" y="2556571"/>
                </a:lnTo>
                <a:lnTo>
                  <a:pt x="737145" y="2559275"/>
                </a:lnTo>
                <a:lnTo>
                  <a:pt x="729752" y="2561619"/>
                </a:lnTo>
                <a:lnTo>
                  <a:pt x="722900" y="2563602"/>
                </a:lnTo>
                <a:lnTo>
                  <a:pt x="716588" y="2565044"/>
                </a:lnTo>
                <a:lnTo>
                  <a:pt x="711359" y="2565765"/>
                </a:lnTo>
                <a:lnTo>
                  <a:pt x="678361" y="2567027"/>
                </a:lnTo>
                <a:lnTo>
                  <a:pt x="645362" y="2567749"/>
                </a:lnTo>
                <a:lnTo>
                  <a:pt x="628773" y="2568109"/>
                </a:lnTo>
                <a:lnTo>
                  <a:pt x="612364" y="2568109"/>
                </a:lnTo>
                <a:lnTo>
                  <a:pt x="595955" y="2568109"/>
                </a:lnTo>
                <a:lnTo>
                  <a:pt x="579185" y="2568109"/>
                </a:lnTo>
                <a:lnTo>
                  <a:pt x="527975" y="2565765"/>
                </a:lnTo>
                <a:lnTo>
                  <a:pt x="516073" y="2565765"/>
                </a:lnTo>
                <a:lnTo>
                  <a:pt x="504172" y="2565585"/>
                </a:lnTo>
                <a:lnTo>
                  <a:pt x="492452" y="2565225"/>
                </a:lnTo>
                <a:lnTo>
                  <a:pt x="480551" y="2564864"/>
                </a:lnTo>
                <a:lnTo>
                  <a:pt x="457109" y="2563602"/>
                </a:lnTo>
                <a:lnTo>
                  <a:pt x="433487" y="2561980"/>
                </a:lnTo>
                <a:lnTo>
                  <a:pt x="421226" y="2561258"/>
                </a:lnTo>
                <a:lnTo>
                  <a:pt x="415455" y="2560718"/>
                </a:lnTo>
                <a:lnTo>
                  <a:pt x="410046" y="2560177"/>
                </a:lnTo>
                <a:lnTo>
                  <a:pt x="404997" y="2559456"/>
                </a:lnTo>
                <a:lnTo>
                  <a:pt x="400309" y="2558374"/>
                </a:lnTo>
                <a:lnTo>
                  <a:pt x="398325" y="2557833"/>
                </a:lnTo>
                <a:lnTo>
                  <a:pt x="396342" y="2557112"/>
                </a:lnTo>
                <a:lnTo>
                  <a:pt x="394358" y="2556211"/>
                </a:lnTo>
                <a:lnTo>
                  <a:pt x="392555" y="2555309"/>
                </a:lnTo>
                <a:lnTo>
                  <a:pt x="391112" y="2554408"/>
                </a:lnTo>
                <a:lnTo>
                  <a:pt x="389670" y="2553326"/>
                </a:lnTo>
                <a:lnTo>
                  <a:pt x="388227" y="2552064"/>
                </a:lnTo>
                <a:lnTo>
                  <a:pt x="387145" y="2550802"/>
                </a:lnTo>
                <a:lnTo>
                  <a:pt x="386244" y="2549180"/>
                </a:lnTo>
                <a:lnTo>
                  <a:pt x="385522" y="2547557"/>
                </a:lnTo>
                <a:lnTo>
                  <a:pt x="384981" y="2545935"/>
                </a:lnTo>
                <a:lnTo>
                  <a:pt x="384621" y="2544132"/>
                </a:lnTo>
                <a:lnTo>
                  <a:pt x="384440" y="2541788"/>
                </a:lnTo>
                <a:lnTo>
                  <a:pt x="384440" y="2539625"/>
                </a:lnTo>
                <a:lnTo>
                  <a:pt x="384621" y="2537101"/>
                </a:lnTo>
                <a:lnTo>
                  <a:pt x="384981" y="2534577"/>
                </a:lnTo>
                <a:lnTo>
                  <a:pt x="385522" y="2531873"/>
                </a:lnTo>
                <a:lnTo>
                  <a:pt x="386424" y="2528627"/>
                </a:lnTo>
                <a:lnTo>
                  <a:pt x="387506" y="2525563"/>
                </a:lnTo>
                <a:lnTo>
                  <a:pt x="388948" y="2522137"/>
                </a:lnTo>
                <a:lnTo>
                  <a:pt x="385342" y="2520695"/>
                </a:lnTo>
                <a:lnTo>
                  <a:pt x="382277" y="2519433"/>
                </a:lnTo>
                <a:lnTo>
                  <a:pt x="379932" y="2517630"/>
                </a:lnTo>
                <a:lnTo>
                  <a:pt x="378129" y="2516008"/>
                </a:lnTo>
                <a:lnTo>
                  <a:pt x="376506" y="2514385"/>
                </a:lnTo>
                <a:lnTo>
                  <a:pt x="375424" y="2512222"/>
                </a:lnTo>
                <a:lnTo>
                  <a:pt x="374703" y="2510239"/>
                </a:lnTo>
                <a:lnTo>
                  <a:pt x="374162" y="2508075"/>
                </a:lnTo>
                <a:lnTo>
                  <a:pt x="373982" y="2505551"/>
                </a:lnTo>
                <a:lnTo>
                  <a:pt x="373802" y="2503208"/>
                </a:lnTo>
                <a:lnTo>
                  <a:pt x="374162" y="2497439"/>
                </a:lnTo>
                <a:lnTo>
                  <a:pt x="374523" y="2490949"/>
                </a:lnTo>
                <a:lnTo>
                  <a:pt x="374523" y="2487343"/>
                </a:lnTo>
                <a:lnTo>
                  <a:pt x="374523" y="2483557"/>
                </a:lnTo>
                <a:lnTo>
                  <a:pt x="382096" y="2451106"/>
                </a:lnTo>
                <a:lnTo>
                  <a:pt x="378670" y="2451106"/>
                </a:lnTo>
                <a:lnTo>
                  <a:pt x="375424" y="2450746"/>
                </a:lnTo>
                <a:lnTo>
                  <a:pt x="372539" y="2450385"/>
                </a:lnTo>
                <a:lnTo>
                  <a:pt x="369835" y="2449664"/>
                </a:lnTo>
                <a:lnTo>
                  <a:pt x="367490" y="2448763"/>
                </a:lnTo>
                <a:lnTo>
                  <a:pt x="365327" y="2447681"/>
                </a:lnTo>
                <a:lnTo>
                  <a:pt x="363343" y="2446599"/>
                </a:lnTo>
                <a:lnTo>
                  <a:pt x="361720" y="2445157"/>
                </a:lnTo>
                <a:lnTo>
                  <a:pt x="360458" y="2443354"/>
                </a:lnTo>
                <a:lnTo>
                  <a:pt x="359196" y="2441552"/>
                </a:lnTo>
                <a:lnTo>
                  <a:pt x="357934" y="2439568"/>
                </a:lnTo>
                <a:lnTo>
                  <a:pt x="357212" y="2437405"/>
                </a:lnTo>
                <a:lnTo>
                  <a:pt x="356491" y="2435061"/>
                </a:lnTo>
                <a:lnTo>
                  <a:pt x="355950" y="2432718"/>
                </a:lnTo>
                <a:lnTo>
                  <a:pt x="355589" y="2430014"/>
                </a:lnTo>
                <a:lnTo>
                  <a:pt x="355229" y="2427309"/>
                </a:lnTo>
                <a:lnTo>
                  <a:pt x="354868" y="2421360"/>
                </a:lnTo>
                <a:lnTo>
                  <a:pt x="355048" y="2414870"/>
                </a:lnTo>
                <a:lnTo>
                  <a:pt x="355229" y="2408199"/>
                </a:lnTo>
                <a:lnTo>
                  <a:pt x="355589" y="2400808"/>
                </a:lnTo>
                <a:lnTo>
                  <a:pt x="355950" y="2393236"/>
                </a:lnTo>
                <a:lnTo>
                  <a:pt x="356130" y="2385484"/>
                </a:lnTo>
                <a:lnTo>
                  <a:pt x="356130" y="2377552"/>
                </a:lnTo>
                <a:lnTo>
                  <a:pt x="355950" y="2369259"/>
                </a:lnTo>
                <a:lnTo>
                  <a:pt x="355229" y="2354115"/>
                </a:lnTo>
                <a:lnTo>
                  <a:pt x="354688" y="2338611"/>
                </a:lnTo>
                <a:lnTo>
                  <a:pt x="354327" y="2323648"/>
                </a:lnTo>
                <a:lnTo>
                  <a:pt x="354147" y="2309225"/>
                </a:lnTo>
                <a:lnTo>
                  <a:pt x="354147" y="2283084"/>
                </a:lnTo>
                <a:lnTo>
                  <a:pt x="354147" y="2263794"/>
                </a:lnTo>
                <a:lnTo>
                  <a:pt x="353606" y="2238374"/>
                </a:lnTo>
                <a:lnTo>
                  <a:pt x="353065" y="2212955"/>
                </a:lnTo>
                <a:lnTo>
                  <a:pt x="353065" y="2187535"/>
                </a:lnTo>
                <a:lnTo>
                  <a:pt x="353065" y="2162296"/>
                </a:lnTo>
                <a:lnTo>
                  <a:pt x="353426" y="2136876"/>
                </a:lnTo>
                <a:lnTo>
                  <a:pt x="353966" y="2111637"/>
                </a:lnTo>
                <a:lnTo>
                  <a:pt x="354688" y="2086217"/>
                </a:lnTo>
                <a:lnTo>
                  <a:pt x="355770" y="2060797"/>
                </a:lnTo>
                <a:lnTo>
                  <a:pt x="355229" y="2051603"/>
                </a:lnTo>
                <a:lnTo>
                  <a:pt x="354688" y="2042769"/>
                </a:lnTo>
                <a:lnTo>
                  <a:pt x="353786" y="2033935"/>
                </a:lnTo>
                <a:lnTo>
                  <a:pt x="352704" y="2025462"/>
                </a:lnTo>
                <a:lnTo>
                  <a:pt x="351442" y="2017169"/>
                </a:lnTo>
                <a:lnTo>
                  <a:pt x="350180" y="2008876"/>
                </a:lnTo>
                <a:lnTo>
                  <a:pt x="347475" y="1992651"/>
                </a:lnTo>
                <a:lnTo>
                  <a:pt x="344410" y="1976426"/>
                </a:lnTo>
                <a:lnTo>
                  <a:pt x="341705" y="1960020"/>
                </a:lnTo>
                <a:lnTo>
                  <a:pt x="340623" y="1951907"/>
                </a:lnTo>
                <a:lnTo>
                  <a:pt x="339180" y="1943614"/>
                </a:lnTo>
                <a:lnTo>
                  <a:pt x="338279" y="1935141"/>
                </a:lnTo>
                <a:lnTo>
                  <a:pt x="337377" y="1926488"/>
                </a:lnTo>
                <a:lnTo>
                  <a:pt x="336836" y="1918735"/>
                </a:lnTo>
                <a:lnTo>
                  <a:pt x="336476" y="1910803"/>
                </a:lnTo>
                <a:lnTo>
                  <a:pt x="336295" y="1902690"/>
                </a:lnTo>
                <a:lnTo>
                  <a:pt x="336115" y="1894578"/>
                </a:lnTo>
                <a:lnTo>
                  <a:pt x="336295" y="1886285"/>
                </a:lnTo>
                <a:lnTo>
                  <a:pt x="336476" y="1877812"/>
                </a:lnTo>
                <a:lnTo>
                  <a:pt x="337016" y="1860685"/>
                </a:lnTo>
                <a:lnTo>
                  <a:pt x="337918" y="1843738"/>
                </a:lnTo>
                <a:lnTo>
                  <a:pt x="339000" y="1826431"/>
                </a:lnTo>
                <a:lnTo>
                  <a:pt x="341344" y="1792538"/>
                </a:lnTo>
                <a:lnTo>
                  <a:pt x="341344" y="1783164"/>
                </a:lnTo>
                <a:lnTo>
                  <a:pt x="340984" y="1776674"/>
                </a:lnTo>
                <a:lnTo>
                  <a:pt x="340803" y="1774330"/>
                </a:lnTo>
                <a:lnTo>
                  <a:pt x="340443" y="1772708"/>
                </a:lnTo>
                <a:lnTo>
                  <a:pt x="340262" y="1771626"/>
                </a:lnTo>
                <a:lnTo>
                  <a:pt x="339902" y="1771085"/>
                </a:lnTo>
                <a:lnTo>
                  <a:pt x="339721" y="1771085"/>
                </a:lnTo>
                <a:lnTo>
                  <a:pt x="339361" y="1771265"/>
                </a:lnTo>
                <a:lnTo>
                  <a:pt x="338820" y="1771626"/>
                </a:lnTo>
                <a:lnTo>
                  <a:pt x="338459" y="1772527"/>
                </a:lnTo>
                <a:lnTo>
                  <a:pt x="337918" y="1773969"/>
                </a:lnTo>
                <a:lnTo>
                  <a:pt x="336836" y="1777755"/>
                </a:lnTo>
                <a:lnTo>
                  <a:pt x="335754" y="1782803"/>
                </a:lnTo>
                <a:lnTo>
                  <a:pt x="333049" y="1795243"/>
                </a:lnTo>
                <a:lnTo>
                  <a:pt x="330525" y="1808764"/>
                </a:lnTo>
                <a:lnTo>
                  <a:pt x="328001" y="1821383"/>
                </a:lnTo>
                <a:lnTo>
                  <a:pt x="326558" y="1826431"/>
                </a:lnTo>
                <a:lnTo>
                  <a:pt x="325476" y="1830578"/>
                </a:lnTo>
                <a:lnTo>
                  <a:pt x="320427" y="1865913"/>
                </a:lnTo>
                <a:lnTo>
                  <a:pt x="315378" y="1901609"/>
                </a:lnTo>
                <a:lnTo>
                  <a:pt x="304739" y="1972640"/>
                </a:lnTo>
                <a:lnTo>
                  <a:pt x="299510" y="2008155"/>
                </a:lnTo>
                <a:lnTo>
                  <a:pt x="294461" y="2043851"/>
                </a:lnTo>
                <a:lnTo>
                  <a:pt x="289412" y="2079547"/>
                </a:lnTo>
                <a:lnTo>
                  <a:pt x="284724" y="2115062"/>
                </a:lnTo>
                <a:lnTo>
                  <a:pt x="285085" y="2120831"/>
                </a:lnTo>
                <a:lnTo>
                  <a:pt x="285265" y="2126239"/>
                </a:lnTo>
                <a:lnTo>
                  <a:pt x="285265" y="2131107"/>
                </a:lnTo>
                <a:lnTo>
                  <a:pt x="284904" y="2135794"/>
                </a:lnTo>
                <a:lnTo>
                  <a:pt x="284544" y="2139760"/>
                </a:lnTo>
                <a:lnTo>
                  <a:pt x="283822" y="2143546"/>
                </a:lnTo>
                <a:lnTo>
                  <a:pt x="282740" y="2147332"/>
                </a:lnTo>
                <a:lnTo>
                  <a:pt x="281658" y="2150577"/>
                </a:lnTo>
                <a:lnTo>
                  <a:pt x="280396" y="2154003"/>
                </a:lnTo>
                <a:lnTo>
                  <a:pt x="278954" y="2157248"/>
                </a:lnTo>
                <a:lnTo>
                  <a:pt x="276970" y="2160673"/>
                </a:lnTo>
                <a:lnTo>
                  <a:pt x="275167" y="2163918"/>
                </a:lnTo>
                <a:lnTo>
                  <a:pt x="270839" y="2170949"/>
                </a:lnTo>
                <a:lnTo>
                  <a:pt x="265971" y="2179242"/>
                </a:lnTo>
                <a:lnTo>
                  <a:pt x="263086" y="2193484"/>
                </a:lnTo>
                <a:lnTo>
                  <a:pt x="260020" y="2207005"/>
                </a:lnTo>
                <a:lnTo>
                  <a:pt x="258397" y="2213315"/>
                </a:lnTo>
                <a:lnTo>
                  <a:pt x="256594" y="2219625"/>
                </a:lnTo>
                <a:lnTo>
                  <a:pt x="254971" y="2225755"/>
                </a:lnTo>
                <a:lnTo>
                  <a:pt x="253168" y="2231884"/>
                </a:lnTo>
                <a:lnTo>
                  <a:pt x="251004" y="2237834"/>
                </a:lnTo>
                <a:lnTo>
                  <a:pt x="249021" y="2243603"/>
                </a:lnTo>
                <a:lnTo>
                  <a:pt x="247037" y="2249552"/>
                </a:lnTo>
                <a:lnTo>
                  <a:pt x="244513" y="2255321"/>
                </a:lnTo>
                <a:lnTo>
                  <a:pt x="239644" y="2267039"/>
                </a:lnTo>
                <a:lnTo>
                  <a:pt x="234235" y="2278938"/>
                </a:lnTo>
                <a:lnTo>
                  <a:pt x="235677" y="2331039"/>
                </a:lnTo>
                <a:lnTo>
                  <a:pt x="237300" y="2340594"/>
                </a:lnTo>
                <a:lnTo>
                  <a:pt x="238923" y="2350149"/>
                </a:lnTo>
                <a:lnTo>
                  <a:pt x="242710" y="2369800"/>
                </a:lnTo>
                <a:lnTo>
                  <a:pt x="244332" y="2379535"/>
                </a:lnTo>
                <a:lnTo>
                  <a:pt x="245775" y="2389450"/>
                </a:lnTo>
                <a:lnTo>
                  <a:pt x="246857" y="2398825"/>
                </a:lnTo>
                <a:lnTo>
                  <a:pt x="247218" y="2403512"/>
                </a:lnTo>
                <a:lnTo>
                  <a:pt x="247398" y="2408199"/>
                </a:lnTo>
                <a:lnTo>
                  <a:pt x="247398" y="2412526"/>
                </a:lnTo>
                <a:lnTo>
                  <a:pt x="247398" y="2417033"/>
                </a:lnTo>
                <a:lnTo>
                  <a:pt x="247037" y="2421540"/>
                </a:lnTo>
                <a:lnTo>
                  <a:pt x="246677" y="2425687"/>
                </a:lnTo>
                <a:lnTo>
                  <a:pt x="245775" y="2429833"/>
                </a:lnTo>
                <a:lnTo>
                  <a:pt x="244873" y="2433980"/>
                </a:lnTo>
                <a:lnTo>
                  <a:pt x="243791" y="2437766"/>
                </a:lnTo>
                <a:lnTo>
                  <a:pt x="242349" y="2441732"/>
                </a:lnTo>
                <a:lnTo>
                  <a:pt x="240726" y="2445337"/>
                </a:lnTo>
                <a:lnTo>
                  <a:pt x="238743" y="2448763"/>
                </a:lnTo>
                <a:lnTo>
                  <a:pt x="236579" y="2452188"/>
                </a:lnTo>
                <a:lnTo>
                  <a:pt x="234054" y="2455253"/>
                </a:lnTo>
                <a:lnTo>
                  <a:pt x="231169" y="2458318"/>
                </a:lnTo>
                <a:lnTo>
                  <a:pt x="228104" y="2461022"/>
                </a:lnTo>
                <a:lnTo>
                  <a:pt x="224497" y="2463906"/>
                </a:lnTo>
                <a:lnTo>
                  <a:pt x="220530" y="2466250"/>
                </a:lnTo>
                <a:lnTo>
                  <a:pt x="204121" y="2479952"/>
                </a:lnTo>
                <a:lnTo>
                  <a:pt x="196368" y="2486442"/>
                </a:lnTo>
                <a:lnTo>
                  <a:pt x="188794" y="2492932"/>
                </a:lnTo>
                <a:lnTo>
                  <a:pt x="181942" y="2499242"/>
                </a:lnTo>
                <a:lnTo>
                  <a:pt x="175450" y="2505551"/>
                </a:lnTo>
                <a:lnTo>
                  <a:pt x="169500" y="2511501"/>
                </a:lnTo>
                <a:lnTo>
                  <a:pt x="163910" y="2517450"/>
                </a:lnTo>
                <a:lnTo>
                  <a:pt x="163549" y="2524842"/>
                </a:lnTo>
                <a:lnTo>
                  <a:pt x="163189" y="2528087"/>
                </a:lnTo>
                <a:lnTo>
                  <a:pt x="162828" y="2531151"/>
                </a:lnTo>
                <a:lnTo>
                  <a:pt x="162468" y="2534216"/>
                </a:lnTo>
                <a:lnTo>
                  <a:pt x="161746" y="2536740"/>
                </a:lnTo>
                <a:lnTo>
                  <a:pt x="161205" y="2539444"/>
                </a:lnTo>
                <a:lnTo>
                  <a:pt x="160304" y="2541608"/>
                </a:lnTo>
                <a:lnTo>
                  <a:pt x="159582" y="2543771"/>
                </a:lnTo>
                <a:lnTo>
                  <a:pt x="158320" y="2545935"/>
                </a:lnTo>
                <a:lnTo>
                  <a:pt x="157419" y="2547557"/>
                </a:lnTo>
                <a:lnTo>
                  <a:pt x="156156" y="2549180"/>
                </a:lnTo>
                <a:lnTo>
                  <a:pt x="155074" y="2550802"/>
                </a:lnTo>
                <a:lnTo>
                  <a:pt x="153632" y="2552244"/>
                </a:lnTo>
                <a:lnTo>
                  <a:pt x="152009" y="2553326"/>
                </a:lnTo>
                <a:lnTo>
                  <a:pt x="150566" y="2554408"/>
                </a:lnTo>
                <a:lnTo>
                  <a:pt x="148944" y="2555489"/>
                </a:lnTo>
                <a:lnTo>
                  <a:pt x="147321" y="2556211"/>
                </a:lnTo>
                <a:lnTo>
                  <a:pt x="145337" y="2557112"/>
                </a:lnTo>
                <a:lnTo>
                  <a:pt x="143354" y="2557833"/>
                </a:lnTo>
                <a:lnTo>
                  <a:pt x="139206" y="2558915"/>
                </a:lnTo>
                <a:lnTo>
                  <a:pt x="134698" y="2559636"/>
                </a:lnTo>
                <a:lnTo>
                  <a:pt x="129830" y="2559996"/>
                </a:lnTo>
                <a:lnTo>
                  <a:pt x="124420" y="2560357"/>
                </a:lnTo>
                <a:lnTo>
                  <a:pt x="112519" y="2560537"/>
                </a:lnTo>
                <a:lnTo>
                  <a:pt x="72669" y="2556030"/>
                </a:lnTo>
                <a:lnTo>
                  <a:pt x="68521" y="2552785"/>
                </a:lnTo>
                <a:lnTo>
                  <a:pt x="64915" y="2549720"/>
                </a:lnTo>
                <a:lnTo>
                  <a:pt x="61849" y="2546656"/>
                </a:lnTo>
                <a:lnTo>
                  <a:pt x="58964" y="2543411"/>
                </a:lnTo>
                <a:lnTo>
                  <a:pt x="56800" y="2540346"/>
                </a:lnTo>
                <a:lnTo>
                  <a:pt x="54997" y="2537101"/>
                </a:lnTo>
                <a:lnTo>
                  <a:pt x="53735" y="2534036"/>
                </a:lnTo>
                <a:lnTo>
                  <a:pt x="52653" y="2530791"/>
                </a:lnTo>
                <a:lnTo>
                  <a:pt x="52112" y="2527546"/>
                </a:lnTo>
                <a:lnTo>
                  <a:pt x="51932" y="2523940"/>
                </a:lnTo>
                <a:lnTo>
                  <a:pt x="52112" y="2520515"/>
                </a:lnTo>
                <a:lnTo>
                  <a:pt x="52833" y="2516909"/>
                </a:lnTo>
                <a:lnTo>
                  <a:pt x="54096" y="2513304"/>
                </a:lnTo>
                <a:lnTo>
                  <a:pt x="55538" y="2509337"/>
                </a:lnTo>
                <a:lnTo>
                  <a:pt x="57341" y="2505191"/>
                </a:lnTo>
                <a:lnTo>
                  <a:pt x="59866" y="2501044"/>
                </a:lnTo>
                <a:lnTo>
                  <a:pt x="58063" y="2496177"/>
                </a:lnTo>
                <a:lnTo>
                  <a:pt x="56620" y="2491490"/>
                </a:lnTo>
                <a:lnTo>
                  <a:pt x="53194" y="2482295"/>
                </a:lnTo>
                <a:lnTo>
                  <a:pt x="49407" y="2473281"/>
                </a:lnTo>
                <a:lnTo>
                  <a:pt x="45440" y="2464808"/>
                </a:lnTo>
                <a:lnTo>
                  <a:pt x="37867" y="2448402"/>
                </a:lnTo>
                <a:lnTo>
                  <a:pt x="34441" y="2440650"/>
                </a:lnTo>
                <a:lnTo>
                  <a:pt x="31195" y="2432898"/>
                </a:lnTo>
                <a:lnTo>
                  <a:pt x="28310" y="2425507"/>
                </a:lnTo>
                <a:lnTo>
                  <a:pt x="27048" y="2421901"/>
                </a:lnTo>
                <a:lnTo>
                  <a:pt x="25966" y="2418295"/>
                </a:lnTo>
                <a:lnTo>
                  <a:pt x="25064" y="2414690"/>
                </a:lnTo>
                <a:lnTo>
                  <a:pt x="24343" y="2411264"/>
                </a:lnTo>
                <a:lnTo>
                  <a:pt x="23802" y="2407839"/>
                </a:lnTo>
                <a:lnTo>
                  <a:pt x="23441" y="2404233"/>
                </a:lnTo>
                <a:lnTo>
                  <a:pt x="23441" y="2400808"/>
                </a:lnTo>
                <a:lnTo>
                  <a:pt x="23441" y="2397563"/>
                </a:lnTo>
                <a:lnTo>
                  <a:pt x="23802" y="2394138"/>
                </a:lnTo>
                <a:lnTo>
                  <a:pt x="24343" y="2390892"/>
                </a:lnTo>
                <a:lnTo>
                  <a:pt x="25245" y="2387467"/>
                </a:lnTo>
                <a:lnTo>
                  <a:pt x="26327" y="2384402"/>
                </a:lnTo>
                <a:lnTo>
                  <a:pt x="27769" y="2380977"/>
                </a:lnTo>
                <a:lnTo>
                  <a:pt x="29572" y="2377912"/>
                </a:lnTo>
                <a:lnTo>
                  <a:pt x="31195" y="2369800"/>
                </a:lnTo>
                <a:lnTo>
                  <a:pt x="32638" y="2361687"/>
                </a:lnTo>
                <a:lnTo>
                  <a:pt x="33900" y="2353574"/>
                </a:lnTo>
                <a:lnTo>
                  <a:pt x="35162" y="2345101"/>
                </a:lnTo>
                <a:lnTo>
                  <a:pt x="36064" y="2336808"/>
                </a:lnTo>
                <a:lnTo>
                  <a:pt x="36785" y="2328515"/>
                </a:lnTo>
                <a:lnTo>
                  <a:pt x="37506" y="2319862"/>
                </a:lnTo>
                <a:lnTo>
                  <a:pt x="38047" y="2311388"/>
                </a:lnTo>
                <a:lnTo>
                  <a:pt x="38408" y="2302735"/>
                </a:lnTo>
                <a:lnTo>
                  <a:pt x="38769" y="2293901"/>
                </a:lnTo>
                <a:lnTo>
                  <a:pt x="38949" y="2276414"/>
                </a:lnTo>
                <a:lnTo>
                  <a:pt x="38949" y="2258926"/>
                </a:lnTo>
                <a:lnTo>
                  <a:pt x="38588" y="2241079"/>
                </a:lnTo>
                <a:lnTo>
                  <a:pt x="38228" y="2223231"/>
                </a:lnTo>
                <a:lnTo>
                  <a:pt x="37687" y="2205383"/>
                </a:lnTo>
                <a:lnTo>
                  <a:pt x="36785" y="2170048"/>
                </a:lnTo>
                <a:lnTo>
                  <a:pt x="36424" y="2152380"/>
                </a:lnTo>
                <a:lnTo>
                  <a:pt x="36244" y="2135253"/>
                </a:lnTo>
                <a:lnTo>
                  <a:pt x="36424" y="2118307"/>
                </a:lnTo>
                <a:lnTo>
                  <a:pt x="36785" y="2109834"/>
                </a:lnTo>
                <a:lnTo>
                  <a:pt x="37146" y="2101541"/>
                </a:lnTo>
                <a:lnTo>
                  <a:pt x="38228" y="2087118"/>
                </a:lnTo>
                <a:lnTo>
                  <a:pt x="39129" y="2072155"/>
                </a:lnTo>
                <a:lnTo>
                  <a:pt x="39850" y="2057192"/>
                </a:lnTo>
                <a:lnTo>
                  <a:pt x="40391" y="2041868"/>
                </a:lnTo>
                <a:lnTo>
                  <a:pt x="41834" y="2010859"/>
                </a:lnTo>
                <a:lnTo>
                  <a:pt x="42555" y="1994995"/>
                </a:lnTo>
                <a:lnTo>
                  <a:pt x="43457" y="1979490"/>
                </a:lnTo>
                <a:lnTo>
                  <a:pt x="44539" y="1963626"/>
                </a:lnTo>
                <a:lnTo>
                  <a:pt x="45981" y="1948302"/>
                </a:lnTo>
                <a:lnTo>
                  <a:pt x="47965" y="1932797"/>
                </a:lnTo>
                <a:lnTo>
                  <a:pt x="48866" y="1925045"/>
                </a:lnTo>
                <a:lnTo>
                  <a:pt x="49948" y="1917654"/>
                </a:lnTo>
                <a:lnTo>
                  <a:pt x="51211" y="1909902"/>
                </a:lnTo>
                <a:lnTo>
                  <a:pt x="52653" y="1902510"/>
                </a:lnTo>
                <a:lnTo>
                  <a:pt x="54276" y="1895299"/>
                </a:lnTo>
                <a:lnTo>
                  <a:pt x="55899" y="1887907"/>
                </a:lnTo>
                <a:lnTo>
                  <a:pt x="57702" y="1880876"/>
                </a:lnTo>
                <a:lnTo>
                  <a:pt x="59866" y="1873845"/>
                </a:lnTo>
                <a:lnTo>
                  <a:pt x="61849" y="1866634"/>
                </a:lnTo>
                <a:lnTo>
                  <a:pt x="64194" y="1859783"/>
                </a:lnTo>
                <a:lnTo>
                  <a:pt x="65095" y="1834183"/>
                </a:lnTo>
                <a:lnTo>
                  <a:pt x="66177" y="1809305"/>
                </a:lnTo>
                <a:lnTo>
                  <a:pt x="66718" y="1797046"/>
                </a:lnTo>
                <a:lnTo>
                  <a:pt x="67620" y="1785147"/>
                </a:lnTo>
                <a:lnTo>
                  <a:pt x="68521" y="1773429"/>
                </a:lnTo>
                <a:lnTo>
                  <a:pt x="69964" y="1761891"/>
                </a:lnTo>
                <a:lnTo>
                  <a:pt x="71406" y="1750713"/>
                </a:lnTo>
                <a:lnTo>
                  <a:pt x="72669" y="1745124"/>
                </a:lnTo>
                <a:lnTo>
                  <a:pt x="73570" y="1739536"/>
                </a:lnTo>
                <a:lnTo>
                  <a:pt x="74832" y="1734127"/>
                </a:lnTo>
                <a:lnTo>
                  <a:pt x="76095" y="1728719"/>
                </a:lnTo>
                <a:lnTo>
                  <a:pt x="77357" y="1723491"/>
                </a:lnTo>
                <a:lnTo>
                  <a:pt x="79160" y="1718082"/>
                </a:lnTo>
                <a:lnTo>
                  <a:pt x="80783" y="1713034"/>
                </a:lnTo>
                <a:lnTo>
                  <a:pt x="82406" y="1707986"/>
                </a:lnTo>
                <a:lnTo>
                  <a:pt x="84570" y="1702939"/>
                </a:lnTo>
                <a:lnTo>
                  <a:pt x="86553" y="1697891"/>
                </a:lnTo>
                <a:lnTo>
                  <a:pt x="88897" y="1692843"/>
                </a:lnTo>
                <a:lnTo>
                  <a:pt x="91422" y="1688156"/>
                </a:lnTo>
                <a:lnTo>
                  <a:pt x="93946" y="1683468"/>
                </a:lnTo>
                <a:lnTo>
                  <a:pt x="96831" y="1678601"/>
                </a:lnTo>
                <a:lnTo>
                  <a:pt x="93766" y="1472539"/>
                </a:lnTo>
                <a:lnTo>
                  <a:pt x="92143" y="1468933"/>
                </a:lnTo>
                <a:lnTo>
                  <a:pt x="90881" y="1465508"/>
                </a:lnTo>
                <a:lnTo>
                  <a:pt x="89619" y="1462263"/>
                </a:lnTo>
                <a:lnTo>
                  <a:pt x="88897" y="1459018"/>
                </a:lnTo>
                <a:lnTo>
                  <a:pt x="88176" y="1455773"/>
                </a:lnTo>
                <a:lnTo>
                  <a:pt x="87635" y="1452347"/>
                </a:lnTo>
                <a:lnTo>
                  <a:pt x="86914" y="1444595"/>
                </a:lnTo>
                <a:lnTo>
                  <a:pt x="71226" y="1444054"/>
                </a:lnTo>
                <a:lnTo>
                  <a:pt x="65095" y="1443694"/>
                </a:lnTo>
                <a:lnTo>
                  <a:pt x="59866" y="1443153"/>
                </a:lnTo>
                <a:lnTo>
                  <a:pt x="55358" y="1442432"/>
                </a:lnTo>
                <a:lnTo>
                  <a:pt x="53374" y="1442071"/>
                </a:lnTo>
                <a:lnTo>
                  <a:pt x="51571" y="1441350"/>
                </a:lnTo>
                <a:lnTo>
                  <a:pt x="50129" y="1440809"/>
                </a:lnTo>
                <a:lnTo>
                  <a:pt x="48866" y="1440088"/>
                </a:lnTo>
                <a:lnTo>
                  <a:pt x="47785" y="1439007"/>
                </a:lnTo>
                <a:lnTo>
                  <a:pt x="46883" y="1438105"/>
                </a:lnTo>
                <a:lnTo>
                  <a:pt x="45981" y="1437023"/>
                </a:lnTo>
                <a:lnTo>
                  <a:pt x="45440" y="1435762"/>
                </a:lnTo>
                <a:lnTo>
                  <a:pt x="45080" y="1434319"/>
                </a:lnTo>
                <a:lnTo>
                  <a:pt x="44719" y="1432516"/>
                </a:lnTo>
                <a:lnTo>
                  <a:pt x="44719" y="1430894"/>
                </a:lnTo>
                <a:lnTo>
                  <a:pt x="44719" y="1428911"/>
                </a:lnTo>
                <a:lnTo>
                  <a:pt x="45080" y="1426747"/>
                </a:lnTo>
                <a:lnTo>
                  <a:pt x="45440" y="1424404"/>
                </a:lnTo>
                <a:lnTo>
                  <a:pt x="46522" y="1418995"/>
                </a:lnTo>
                <a:lnTo>
                  <a:pt x="48325" y="1412685"/>
                </a:lnTo>
                <a:lnTo>
                  <a:pt x="50309" y="1405474"/>
                </a:lnTo>
                <a:lnTo>
                  <a:pt x="52833" y="1397181"/>
                </a:lnTo>
                <a:lnTo>
                  <a:pt x="72669" y="1304156"/>
                </a:lnTo>
                <a:lnTo>
                  <a:pt x="78619" y="1276934"/>
                </a:lnTo>
                <a:lnTo>
                  <a:pt x="84750" y="1250072"/>
                </a:lnTo>
                <a:lnTo>
                  <a:pt x="87815" y="1236551"/>
                </a:lnTo>
                <a:lnTo>
                  <a:pt x="91061" y="1223029"/>
                </a:lnTo>
                <a:lnTo>
                  <a:pt x="94487" y="1209508"/>
                </a:lnTo>
                <a:lnTo>
                  <a:pt x="98274" y="1196167"/>
                </a:lnTo>
                <a:lnTo>
                  <a:pt x="89979" y="1176156"/>
                </a:lnTo>
                <a:lnTo>
                  <a:pt x="81504" y="1155244"/>
                </a:lnTo>
                <a:lnTo>
                  <a:pt x="73029" y="1133610"/>
                </a:lnTo>
                <a:lnTo>
                  <a:pt x="68882" y="1122613"/>
                </a:lnTo>
                <a:lnTo>
                  <a:pt x="64735" y="1111796"/>
                </a:lnTo>
                <a:lnTo>
                  <a:pt x="61128" y="1100618"/>
                </a:lnTo>
                <a:lnTo>
                  <a:pt x="57522" y="1089801"/>
                </a:lnTo>
                <a:lnTo>
                  <a:pt x="54637" y="1078804"/>
                </a:lnTo>
                <a:lnTo>
                  <a:pt x="51752" y="1068348"/>
                </a:lnTo>
                <a:lnTo>
                  <a:pt x="49588" y="1057711"/>
                </a:lnTo>
                <a:lnTo>
                  <a:pt x="48686" y="1052663"/>
                </a:lnTo>
                <a:lnTo>
                  <a:pt x="47785" y="1047435"/>
                </a:lnTo>
                <a:lnTo>
                  <a:pt x="47244" y="1042568"/>
                </a:lnTo>
                <a:lnTo>
                  <a:pt x="46522" y="1037520"/>
                </a:lnTo>
                <a:lnTo>
                  <a:pt x="46162" y="1032652"/>
                </a:lnTo>
                <a:lnTo>
                  <a:pt x="45981" y="1027785"/>
                </a:lnTo>
                <a:lnTo>
                  <a:pt x="43457" y="1021475"/>
                </a:lnTo>
                <a:lnTo>
                  <a:pt x="40752" y="1015345"/>
                </a:lnTo>
                <a:lnTo>
                  <a:pt x="37867" y="1009035"/>
                </a:lnTo>
                <a:lnTo>
                  <a:pt x="35343" y="1002725"/>
                </a:lnTo>
                <a:lnTo>
                  <a:pt x="32998" y="996416"/>
                </a:lnTo>
                <a:lnTo>
                  <a:pt x="31916" y="993171"/>
                </a:lnTo>
                <a:lnTo>
                  <a:pt x="31195" y="989925"/>
                </a:lnTo>
                <a:lnTo>
                  <a:pt x="30474" y="986680"/>
                </a:lnTo>
                <a:lnTo>
                  <a:pt x="29933" y="983255"/>
                </a:lnTo>
                <a:lnTo>
                  <a:pt x="29753" y="979830"/>
                </a:lnTo>
                <a:lnTo>
                  <a:pt x="29572" y="976585"/>
                </a:lnTo>
                <a:lnTo>
                  <a:pt x="27048" y="971176"/>
                </a:lnTo>
                <a:lnTo>
                  <a:pt x="25064" y="965768"/>
                </a:lnTo>
                <a:lnTo>
                  <a:pt x="23261" y="960540"/>
                </a:lnTo>
                <a:lnTo>
                  <a:pt x="21638" y="955492"/>
                </a:lnTo>
                <a:lnTo>
                  <a:pt x="20556" y="950264"/>
                </a:lnTo>
                <a:lnTo>
                  <a:pt x="19655" y="945035"/>
                </a:lnTo>
                <a:lnTo>
                  <a:pt x="18933" y="939807"/>
                </a:lnTo>
                <a:lnTo>
                  <a:pt x="18573" y="934579"/>
                </a:lnTo>
                <a:lnTo>
                  <a:pt x="18212" y="929351"/>
                </a:lnTo>
                <a:lnTo>
                  <a:pt x="17852" y="924123"/>
                </a:lnTo>
                <a:lnTo>
                  <a:pt x="17671" y="913486"/>
                </a:lnTo>
                <a:lnTo>
                  <a:pt x="17671" y="902309"/>
                </a:lnTo>
                <a:lnTo>
                  <a:pt x="17491" y="890410"/>
                </a:lnTo>
                <a:lnTo>
                  <a:pt x="15688" y="884281"/>
                </a:lnTo>
                <a:lnTo>
                  <a:pt x="13704" y="877971"/>
                </a:lnTo>
                <a:lnTo>
                  <a:pt x="12081" y="871661"/>
                </a:lnTo>
                <a:lnTo>
                  <a:pt x="10639" y="865351"/>
                </a:lnTo>
                <a:lnTo>
                  <a:pt x="9016" y="859041"/>
                </a:lnTo>
                <a:lnTo>
                  <a:pt x="7754" y="852551"/>
                </a:lnTo>
                <a:lnTo>
                  <a:pt x="6491" y="846061"/>
                </a:lnTo>
                <a:lnTo>
                  <a:pt x="5410" y="839391"/>
                </a:lnTo>
                <a:lnTo>
                  <a:pt x="4328" y="832720"/>
                </a:lnTo>
                <a:lnTo>
                  <a:pt x="3426" y="826230"/>
                </a:lnTo>
                <a:lnTo>
                  <a:pt x="2524" y="819560"/>
                </a:lnTo>
                <a:lnTo>
                  <a:pt x="1803" y="812889"/>
                </a:lnTo>
                <a:lnTo>
                  <a:pt x="1262" y="805858"/>
                </a:lnTo>
                <a:lnTo>
                  <a:pt x="721" y="799188"/>
                </a:lnTo>
                <a:lnTo>
                  <a:pt x="361" y="792517"/>
                </a:lnTo>
                <a:lnTo>
                  <a:pt x="180" y="785667"/>
                </a:lnTo>
                <a:lnTo>
                  <a:pt x="0" y="778996"/>
                </a:lnTo>
                <a:lnTo>
                  <a:pt x="0" y="772146"/>
                </a:lnTo>
                <a:lnTo>
                  <a:pt x="0" y="765475"/>
                </a:lnTo>
                <a:lnTo>
                  <a:pt x="180" y="758805"/>
                </a:lnTo>
                <a:lnTo>
                  <a:pt x="541" y="752134"/>
                </a:lnTo>
                <a:lnTo>
                  <a:pt x="902" y="745284"/>
                </a:lnTo>
                <a:lnTo>
                  <a:pt x="1442" y="738793"/>
                </a:lnTo>
                <a:lnTo>
                  <a:pt x="2164" y="732123"/>
                </a:lnTo>
                <a:lnTo>
                  <a:pt x="2885" y="725272"/>
                </a:lnTo>
                <a:lnTo>
                  <a:pt x="3967" y="718782"/>
                </a:lnTo>
                <a:lnTo>
                  <a:pt x="5049" y="712292"/>
                </a:lnTo>
                <a:lnTo>
                  <a:pt x="6131" y="705802"/>
                </a:lnTo>
                <a:lnTo>
                  <a:pt x="7393" y="699312"/>
                </a:lnTo>
                <a:lnTo>
                  <a:pt x="8836" y="693002"/>
                </a:lnTo>
                <a:lnTo>
                  <a:pt x="10458" y="686692"/>
                </a:lnTo>
                <a:lnTo>
                  <a:pt x="12081" y="680563"/>
                </a:lnTo>
                <a:lnTo>
                  <a:pt x="10819" y="674974"/>
                </a:lnTo>
                <a:lnTo>
                  <a:pt x="9917" y="669385"/>
                </a:lnTo>
                <a:lnTo>
                  <a:pt x="9016" y="664157"/>
                </a:lnTo>
                <a:lnTo>
                  <a:pt x="8655" y="658749"/>
                </a:lnTo>
                <a:lnTo>
                  <a:pt x="8475" y="653340"/>
                </a:lnTo>
                <a:lnTo>
                  <a:pt x="8295" y="648112"/>
                </a:lnTo>
                <a:lnTo>
                  <a:pt x="8475" y="642703"/>
                </a:lnTo>
                <a:lnTo>
                  <a:pt x="8836" y="637295"/>
                </a:lnTo>
                <a:lnTo>
                  <a:pt x="9917" y="626839"/>
                </a:lnTo>
                <a:lnTo>
                  <a:pt x="10999" y="616022"/>
                </a:lnTo>
                <a:lnTo>
                  <a:pt x="12442" y="605025"/>
                </a:lnTo>
                <a:lnTo>
                  <a:pt x="13704" y="593667"/>
                </a:lnTo>
                <a:lnTo>
                  <a:pt x="16409" y="580687"/>
                </a:lnTo>
                <a:lnTo>
                  <a:pt x="19294" y="568428"/>
                </a:lnTo>
                <a:lnTo>
                  <a:pt x="22360" y="556709"/>
                </a:lnTo>
                <a:lnTo>
                  <a:pt x="23982" y="550940"/>
                </a:lnTo>
                <a:lnTo>
                  <a:pt x="25786" y="545351"/>
                </a:lnTo>
                <a:lnTo>
                  <a:pt x="27589" y="540123"/>
                </a:lnTo>
                <a:lnTo>
                  <a:pt x="29572" y="534895"/>
                </a:lnTo>
                <a:lnTo>
                  <a:pt x="31556" y="529667"/>
                </a:lnTo>
                <a:lnTo>
                  <a:pt x="33720" y="524619"/>
                </a:lnTo>
                <a:lnTo>
                  <a:pt x="36064" y="519752"/>
                </a:lnTo>
                <a:lnTo>
                  <a:pt x="38408" y="515064"/>
                </a:lnTo>
                <a:lnTo>
                  <a:pt x="40932" y="510377"/>
                </a:lnTo>
                <a:lnTo>
                  <a:pt x="43457" y="505690"/>
                </a:lnTo>
                <a:lnTo>
                  <a:pt x="46162" y="501183"/>
                </a:lnTo>
                <a:lnTo>
                  <a:pt x="49227" y="496856"/>
                </a:lnTo>
                <a:lnTo>
                  <a:pt x="52293" y="492529"/>
                </a:lnTo>
                <a:lnTo>
                  <a:pt x="55538" y="488383"/>
                </a:lnTo>
                <a:lnTo>
                  <a:pt x="58964" y="484416"/>
                </a:lnTo>
                <a:lnTo>
                  <a:pt x="62571" y="480270"/>
                </a:lnTo>
                <a:lnTo>
                  <a:pt x="66357" y="476304"/>
                </a:lnTo>
                <a:lnTo>
                  <a:pt x="70324" y="472518"/>
                </a:lnTo>
                <a:lnTo>
                  <a:pt x="74472" y="468732"/>
                </a:lnTo>
                <a:lnTo>
                  <a:pt x="78799" y="465126"/>
                </a:lnTo>
                <a:lnTo>
                  <a:pt x="83307" y="461521"/>
                </a:lnTo>
                <a:lnTo>
                  <a:pt x="88176" y="457735"/>
                </a:lnTo>
                <a:lnTo>
                  <a:pt x="93225" y="454490"/>
                </a:lnTo>
                <a:lnTo>
                  <a:pt x="98454" y="450884"/>
                </a:lnTo>
                <a:lnTo>
                  <a:pt x="103864" y="447639"/>
                </a:lnTo>
                <a:lnTo>
                  <a:pt x="109634" y="444214"/>
                </a:lnTo>
                <a:lnTo>
                  <a:pt x="115585" y="440969"/>
                </a:lnTo>
                <a:lnTo>
                  <a:pt x="121715" y="437543"/>
                </a:lnTo>
                <a:lnTo>
                  <a:pt x="133797" y="430332"/>
                </a:lnTo>
                <a:lnTo>
                  <a:pt x="146239" y="423121"/>
                </a:lnTo>
                <a:lnTo>
                  <a:pt x="159222" y="415909"/>
                </a:lnTo>
                <a:lnTo>
                  <a:pt x="165533" y="412484"/>
                </a:lnTo>
                <a:lnTo>
                  <a:pt x="172024" y="409059"/>
                </a:lnTo>
                <a:lnTo>
                  <a:pt x="178516" y="405994"/>
                </a:lnTo>
                <a:lnTo>
                  <a:pt x="185007" y="403290"/>
                </a:lnTo>
                <a:lnTo>
                  <a:pt x="191679" y="400766"/>
                </a:lnTo>
                <a:lnTo>
                  <a:pt x="198171" y="398602"/>
                </a:lnTo>
                <a:lnTo>
                  <a:pt x="204843" y="396619"/>
                </a:lnTo>
                <a:lnTo>
                  <a:pt x="211514" y="395177"/>
                </a:lnTo>
                <a:lnTo>
                  <a:pt x="230448" y="361104"/>
                </a:lnTo>
                <a:lnTo>
                  <a:pt x="232251" y="357138"/>
                </a:lnTo>
                <a:lnTo>
                  <a:pt x="234235" y="353532"/>
                </a:lnTo>
                <a:lnTo>
                  <a:pt x="236218" y="350287"/>
                </a:lnTo>
                <a:lnTo>
                  <a:pt x="238021" y="347402"/>
                </a:lnTo>
                <a:lnTo>
                  <a:pt x="240185" y="344698"/>
                </a:lnTo>
                <a:lnTo>
                  <a:pt x="242169" y="342535"/>
                </a:lnTo>
                <a:lnTo>
                  <a:pt x="244152" y="340371"/>
                </a:lnTo>
                <a:lnTo>
                  <a:pt x="246677" y="338749"/>
                </a:lnTo>
                <a:lnTo>
                  <a:pt x="249021" y="337487"/>
                </a:lnTo>
                <a:lnTo>
                  <a:pt x="251545" y="336225"/>
                </a:lnTo>
                <a:lnTo>
                  <a:pt x="254430" y="335324"/>
                </a:lnTo>
                <a:lnTo>
                  <a:pt x="257315" y="334242"/>
                </a:lnTo>
                <a:lnTo>
                  <a:pt x="260741" y="333701"/>
                </a:lnTo>
                <a:lnTo>
                  <a:pt x="264348" y="333160"/>
                </a:lnTo>
                <a:lnTo>
                  <a:pt x="268315" y="332800"/>
                </a:lnTo>
                <a:lnTo>
                  <a:pt x="272643" y="332439"/>
                </a:lnTo>
                <a:lnTo>
                  <a:pt x="284724" y="314231"/>
                </a:lnTo>
                <a:lnTo>
                  <a:pt x="281839" y="314411"/>
                </a:lnTo>
                <a:lnTo>
                  <a:pt x="279495" y="314231"/>
                </a:lnTo>
                <a:lnTo>
                  <a:pt x="277691" y="314050"/>
                </a:lnTo>
                <a:lnTo>
                  <a:pt x="276069" y="313509"/>
                </a:lnTo>
                <a:lnTo>
                  <a:pt x="274806" y="312969"/>
                </a:lnTo>
                <a:lnTo>
                  <a:pt x="273905" y="312248"/>
                </a:lnTo>
                <a:lnTo>
                  <a:pt x="273183" y="311346"/>
                </a:lnTo>
                <a:lnTo>
                  <a:pt x="272823" y="310084"/>
                </a:lnTo>
                <a:lnTo>
                  <a:pt x="272462" y="308462"/>
                </a:lnTo>
                <a:lnTo>
                  <a:pt x="272462" y="306839"/>
                </a:lnTo>
                <a:lnTo>
                  <a:pt x="272462" y="302693"/>
                </a:lnTo>
                <a:lnTo>
                  <a:pt x="272643" y="297284"/>
                </a:lnTo>
                <a:lnTo>
                  <a:pt x="272643" y="290794"/>
                </a:lnTo>
                <a:lnTo>
                  <a:pt x="273364" y="272045"/>
                </a:lnTo>
                <a:lnTo>
                  <a:pt x="272102" y="271143"/>
                </a:lnTo>
                <a:lnTo>
                  <a:pt x="270839" y="270422"/>
                </a:lnTo>
                <a:lnTo>
                  <a:pt x="269577" y="270062"/>
                </a:lnTo>
                <a:lnTo>
                  <a:pt x="268315" y="270062"/>
                </a:lnTo>
                <a:lnTo>
                  <a:pt x="267233" y="270062"/>
                </a:lnTo>
                <a:lnTo>
                  <a:pt x="266151" y="270242"/>
                </a:lnTo>
                <a:lnTo>
                  <a:pt x="265069" y="270783"/>
                </a:lnTo>
                <a:lnTo>
                  <a:pt x="263807" y="271143"/>
                </a:lnTo>
                <a:lnTo>
                  <a:pt x="261823" y="272766"/>
                </a:lnTo>
                <a:lnTo>
                  <a:pt x="260020" y="274208"/>
                </a:lnTo>
                <a:lnTo>
                  <a:pt x="257135" y="276912"/>
                </a:lnTo>
                <a:lnTo>
                  <a:pt x="256053" y="277814"/>
                </a:lnTo>
                <a:lnTo>
                  <a:pt x="255693" y="277994"/>
                </a:lnTo>
                <a:lnTo>
                  <a:pt x="255512" y="278174"/>
                </a:lnTo>
                <a:lnTo>
                  <a:pt x="255152" y="277994"/>
                </a:lnTo>
                <a:lnTo>
                  <a:pt x="255152" y="277633"/>
                </a:lnTo>
                <a:lnTo>
                  <a:pt x="255152" y="276011"/>
                </a:lnTo>
                <a:lnTo>
                  <a:pt x="255693" y="273126"/>
                </a:lnTo>
                <a:lnTo>
                  <a:pt x="256594" y="268800"/>
                </a:lnTo>
                <a:lnTo>
                  <a:pt x="259840" y="254738"/>
                </a:lnTo>
                <a:lnTo>
                  <a:pt x="259119" y="250772"/>
                </a:lnTo>
                <a:lnTo>
                  <a:pt x="258397" y="246265"/>
                </a:lnTo>
                <a:lnTo>
                  <a:pt x="257496" y="236890"/>
                </a:lnTo>
                <a:lnTo>
                  <a:pt x="256955" y="232203"/>
                </a:lnTo>
                <a:lnTo>
                  <a:pt x="256233" y="227696"/>
                </a:lnTo>
                <a:lnTo>
                  <a:pt x="255693" y="225712"/>
                </a:lnTo>
                <a:lnTo>
                  <a:pt x="255152" y="223910"/>
                </a:lnTo>
                <a:lnTo>
                  <a:pt x="254611" y="221927"/>
                </a:lnTo>
                <a:lnTo>
                  <a:pt x="253889" y="220304"/>
                </a:lnTo>
                <a:lnTo>
                  <a:pt x="247758" y="208586"/>
                </a:lnTo>
                <a:lnTo>
                  <a:pt x="244873" y="202997"/>
                </a:lnTo>
                <a:lnTo>
                  <a:pt x="242529" y="197769"/>
                </a:lnTo>
                <a:lnTo>
                  <a:pt x="240365" y="192541"/>
                </a:lnTo>
                <a:lnTo>
                  <a:pt x="238382" y="187493"/>
                </a:lnTo>
                <a:lnTo>
                  <a:pt x="236759" y="182265"/>
                </a:lnTo>
                <a:lnTo>
                  <a:pt x="235497" y="177397"/>
                </a:lnTo>
                <a:lnTo>
                  <a:pt x="234595" y="172349"/>
                </a:lnTo>
                <a:lnTo>
                  <a:pt x="233874" y="167482"/>
                </a:lnTo>
                <a:lnTo>
                  <a:pt x="233333" y="162434"/>
                </a:lnTo>
                <a:lnTo>
                  <a:pt x="233333" y="157205"/>
                </a:lnTo>
                <a:lnTo>
                  <a:pt x="233874" y="151977"/>
                </a:lnTo>
                <a:lnTo>
                  <a:pt x="234595" y="146569"/>
                </a:lnTo>
                <a:lnTo>
                  <a:pt x="235677" y="140980"/>
                </a:lnTo>
                <a:lnTo>
                  <a:pt x="237120" y="135391"/>
                </a:lnTo>
                <a:lnTo>
                  <a:pt x="238021" y="128721"/>
                </a:lnTo>
                <a:lnTo>
                  <a:pt x="239103" y="122231"/>
                </a:lnTo>
                <a:lnTo>
                  <a:pt x="240005" y="119346"/>
                </a:lnTo>
                <a:lnTo>
                  <a:pt x="240726" y="116101"/>
                </a:lnTo>
                <a:lnTo>
                  <a:pt x="241628" y="113217"/>
                </a:lnTo>
                <a:lnTo>
                  <a:pt x="242710" y="110332"/>
                </a:lnTo>
                <a:lnTo>
                  <a:pt x="243791" y="107448"/>
                </a:lnTo>
                <a:lnTo>
                  <a:pt x="245234" y="104744"/>
                </a:lnTo>
                <a:lnTo>
                  <a:pt x="246857" y="102039"/>
                </a:lnTo>
                <a:lnTo>
                  <a:pt x="248660" y="99515"/>
                </a:lnTo>
                <a:lnTo>
                  <a:pt x="250644" y="96811"/>
                </a:lnTo>
                <a:lnTo>
                  <a:pt x="252988" y="94287"/>
                </a:lnTo>
                <a:lnTo>
                  <a:pt x="255512" y="91763"/>
                </a:lnTo>
                <a:lnTo>
                  <a:pt x="258217" y="89420"/>
                </a:lnTo>
                <a:lnTo>
                  <a:pt x="260020" y="84912"/>
                </a:lnTo>
                <a:lnTo>
                  <a:pt x="261643" y="81127"/>
                </a:lnTo>
                <a:lnTo>
                  <a:pt x="263446" y="77341"/>
                </a:lnTo>
                <a:lnTo>
                  <a:pt x="265249" y="73735"/>
                </a:lnTo>
                <a:lnTo>
                  <a:pt x="267053" y="70490"/>
                </a:lnTo>
                <a:lnTo>
                  <a:pt x="269036" y="67425"/>
                </a:lnTo>
                <a:lnTo>
                  <a:pt x="271200" y="64541"/>
                </a:lnTo>
                <a:lnTo>
                  <a:pt x="273364" y="62017"/>
                </a:lnTo>
                <a:lnTo>
                  <a:pt x="275708" y="59313"/>
                </a:lnTo>
                <a:lnTo>
                  <a:pt x="278413" y="56789"/>
                </a:lnTo>
                <a:lnTo>
                  <a:pt x="281118" y="54445"/>
                </a:lnTo>
                <a:lnTo>
                  <a:pt x="284183" y="52101"/>
                </a:lnTo>
                <a:lnTo>
                  <a:pt x="287429" y="49938"/>
                </a:lnTo>
                <a:lnTo>
                  <a:pt x="291035" y="47594"/>
                </a:lnTo>
                <a:lnTo>
                  <a:pt x="294822" y="45431"/>
                </a:lnTo>
                <a:lnTo>
                  <a:pt x="299149" y="43448"/>
                </a:lnTo>
                <a:lnTo>
                  <a:pt x="296084" y="37318"/>
                </a:lnTo>
                <a:lnTo>
                  <a:pt x="294822" y="34975"/>
                </a:lnTo>
                <a:lnTo>
                  <a:pt x="294101" y="32991"/>
                </a:lnTo>
                <a:lnTo>
                  <a:pt x="293560" y="31549"/>
                </a:lnTo>
                <a:lnTo>
                  <a:pt x="293379" y="30287"/>
                </a:lnTo>
                <a:lnTo>
                  <a:pt x="293560" y="29566"/>
                </a:lnTo>
                <a:lnTo>
                  <a:pt x="294101" y="29025"/>
                </a:lnTo>
                <a:lnTo>
                  <a:pt x="294822" y="28665"/>
                </a:lnTo>
                <a:lnTo>
                  <a:pt x="296084" y="28484"/>
                </a:lnTo>
                <a:lnTo>
                  <a:pt x="297527" y="28665"/>
                </a:lnTo>
                <a:lnTo>
                  <a:pt x="299330" y="28845"/>
                </a:lnTo>
                <a:lnTo>
                  <a:pt x="304198" y="29566"/>
                </a:lnTo>
                <a:lnTo>
                  <a:pt x="310510" y="30287"/>
                </a:lnTo>
                <a:lnTo>
                  <a:pt x="313034" y="23437"/>
                </a:lnTo>
                <a:lnTo>
                  <a:pt x="314477" y="20372"/>
                </a:lnTo>
                <a:lnTo>
                  <a:pt x="316099" y="17127"/>
                </a:lnTo>
                <a:lnTo>
                  <a:pt x="317542" y="14422"/>
                </a:lnTo>
                <a:lnTo>
                  <a:pt x="318985" y="11718"/>
                </a:lnTo>
                <a:lnTo>
                  <a:pt x="320968" y="9375"/>
                </a:lnTo>
                <a:lnTo>
                  <a:pt x="322771" y="7211"/>
                </a:lnTo>
                <a:lnTo>
                  <a:pt x="324755" y="5048"/>
                </a:lnTo>
                <a:lnTo>
                  <a:pt x="326919" y="3606"/>
                </a:lnTo>
                <a:lnTo>
                  <a:pt x="329443" y="2163"/>
                </a:lnTo>
                <a:lnTo>
                  <a:pt x="332148" y="1262"/>
                </a:lnTo>
                <a:lnTo>
                  <a:pt x="335213" y="541"/>
                </a:lnTo>
                <a:lnTo>
                  <a:pt x="3382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980"/>
          </a:p>
        </p:txBody>
      </p:sp>
      <p:sp>
        <p:nvSpPr>
          <p:cNvPr id="3" name="标题 3073"/>
          <p:cNvSpPr>
            <a:spLocks noGrp="1"/>
          </p:cNvSpPr>
          <p:nvPr>
            <p:custDataLst>
              <p:tags r:id="rId28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NR(5G)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路由模块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  GATEWAY D228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d228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94965"/>
            <a:ext cx="1727200" cy="67881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LTE/NR(3G/4G/5G)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WISP(STA)-5.8G(800M/s)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eSIM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367280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298825" y="2616200"/>
            <a:ext cx="1780540" cy="46990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8PIN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5.8G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(800Mbit/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03466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8660" y="3369310"/>
            <a:ext cx="1654175" cy="7499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RS232/TTL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TTL(Console)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3248660" y="4160520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3257550" y="4402455"/>
            <a:ext cx="1221740" cy="4070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(9-15V)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3"/>
            </p:custDataLst>
          </p:nvPr>
        </p:nvSpPr>
        <p:spPr>
          <a:xfrm>
            <a:off x="1304925" y="3594735"/>
            <a:ext cx="120777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扩展座子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14"/>
            </p:custDataLst>
          </p:nvPr>
        </p:nvSpPr>
        <p:spPr>
          <a:xfrm>
            <a:off x="1393190" y="3878580"/>
            <a:ext cx="1567815" cy="203962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 X 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RSRS23/TTL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RS485/RRL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TTL(Console)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9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LED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灯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PCIE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USB2.0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TF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供电口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复位按键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5"/>
            </p:custDataLst>
          </p:nvPr>
        </p:nvSpPr>
        <p:spPr>
          <a:xfrm>
            <a:off x="3248660" y="5365115"/>
            <a:ext cx="60896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6"/>
            </p:custDataLst>
          </p:nvPr>
        </p:nvSpPr>
        <p:spPr>
          <a:xfrm>
            <a:off x="3257550" y="5640070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61.72 X 72 X 15mm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7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D228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36" name="图片 35" descr="d228-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t="17385"/>
          <a:stretch>
            <a:fillRect/>
          </a:stretch>
        </p:blipFill>
        <p:spPr>
          <a:xfrm>
            <a:off x="1463040" y="1135380"/>
            <a:ext cx="1096645" cy="875030"/>
          </a:xfrm>
          <a:prstGeom prst="rect">
            <a:avLst/>
          </a:prstGeom>
        </p:spPr>
      </p:pic>
      <p:sp>
        <p:nvSpPr>
          <p:cNvPr id="37" name="圆角矩形 36"/>
          <p:cNvSpPr/>
          <p:nvPr>
            <p:custDataLst>
              <p:tags r:id="rId20"/>
            </p:custDataLst>
          </p:nvPr>
        </p:nvSpPr>
        <p:spPr>
          <a:xfrm>
            <a:off x="3105150" y="4695825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21"/>
            </p:custDataLst>
          </p:nvPr>
        </p:nvSpPr>
        <p:spPr>
          <a:xfrm>
            <a:off x="3248660" y="503047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NR(5G)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路由模块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39945" y="2275840"/>
            <a:ext cx="2450465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LTE/NR  GATEWAY D228</a:t>
            </a:r>
            <a:r>
              <a:rPr lang="en-US" altLang="zh-CN" sz="1000">
                <a:solidFill>
                  <a:schemeClr val="tx2"/>
                </a:solidFill>
                <a:sym typeface="+mn-ea"/>
              </a:rPr>
              <a:t>P</a:t>
            </a:r>
            <a:endParaRPr lang="en-US" altLang="zh-CN" sz="1000">
              <a:solidFill>
                <a:schemeClr val="tx2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d228p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94965"/>
            <a:ext cx="1727200" cy="67881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LTE/NR(3G/4G/5G)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WISP(STA)-2.4G(300M/s)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439035"/>
            <a:ext cx="158559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298825" y="2687955"/>
            <a:ext cx="1780540" cy="39751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8PIN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(300Mbit/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03466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8660" y="3297555"/>
            <a:ext cx="1553210" cy="60960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TTL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串口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3248660" y="3878580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3257550" y="4094480"/>
            <a:ext cx="1221740" cy="4070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(9-15V)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3"/>
            </p:custDataLst>
          </p:nvPr>
        </p:nvSpPr>
        <p:spPr>
          <a:xfrm>
            <a:off x="1304925" y="3594735"/>
            <a:ext cx="120777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扩展座子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14"/>
            </p:custDataLst>
          </p:nvPr>
        </p:nvSpPr>
        <p:spPr>
          <a:xfrm>
            <a:off x="1393190" y="3882390"/>
            <a:ext cx="1567815" cy="166687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TTL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串口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LED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灯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PCIE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USB2.0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供电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复位按键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5"/>
            </p:custDataLst>
          </p:nvPr>
        </p:nvSpPr>
        <p:spPr>
          <a:xfrm>
            <a:off x="3175635" y="5042535"/>
            <a:ext cx="794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6"/>
            </p:custDataLst>
          </p:nvPr>
        </p:nvSpPr>
        <p:spPr>
          <a:xfrm>
            <a:off x="3298825" y="5338445"/>
            <a:ext cx="135826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42 X 73.4 X 15mm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7"/>
            </p:custDataLst>
          </p:nvPr>
        </p:nvSpPr>
        <p:spPr>
          <a:xfrm>
            <a:off x="1393190" y="2122805"/>
            <a:ext cx="1411605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D228P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8" name="图片 7" descr="d228p-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t="29962" b="22514"/>
          <a:stretch>
            <a:fillRect/>
          </a:stretch>
        </p:blipFill>
        <p:spPr>
          <a:xfrm>
            <a:off x="1459230" y="1214120"/>
            <a:ext cx="1717675" cy="816610"/>
          </a:xfrm>
          <a:prstGeom prst="rect">
            <a:avLst/>
          </a:prstGeom>
        </p:spPr>
      </p:pic>
      <p:sp>
        <p:nvSpPr>
          <p:cNvPr id="37" name="圆角矩形 36"/>
          <p:cNvSpPr/>
          <p:nvPr>
            <p:custDataLst>
              <p:tags r:id="rId20"/>
            </p:custDataLst>
          </p:nvPr>
        </p:nvSpPr>
        <p:spPr>
          <a:xfrm>
            <a:off x="3105150" y="4377690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21"/>
            </p:custDataLst>
          </p:nvPr>
        </p:nvSpPr>
        <p:spPr>
          <a:xfrm>
            <a:off x="3248660" y="470662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440640" y="218415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LTE(4G)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器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  GATEWAY 3218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3218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23210"/>
            <a:ext cx="1727200" cy="91186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LTE(2G/3G/4G)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WISP(STA)-2.4G(300M/s)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双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卡支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持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eSIM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582545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298825" y="2831465"/>
            <a:ext cx="1780540" cy="6496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RJ45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(300Mbit/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51853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9295" y="3806825"/>
            <a:ext cx="1654175" cy="7499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RS232/TTL/GPS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1393190" y="3759835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1448435" y="4055110"/>
            <a:ext cx="1577340" cy="54038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带卡扣座子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DC(7-48V)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3"/>
            </p:custDataLst>
          </p:nvPr>
        </p:nvSpPr>
        <p:spPr>
          <a:xfrm>
            <a:off x="1160780" y="4526280"/>
            <a:ext cx="115316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4"/>
            </p:custDataLst>
          </p:nvPr>
        </p:nvSpPr>
        <p:spPr>
          <a:xfrm>
            <a:off x="1448435" y="4742815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98 X 98 X 35mm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5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3218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102" name="图片 4" descr="网口侧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4764" t="13934" r="13673" b="16566"/>
          <a:stretch>
            <a:fillRect/>
          </a:stretch>
        </p:blipFill>
        <p:spPr>
          <a:xfrm>
            <a:off x="1376680" y="1142365"/>
            <a:ext cx="1649730" cy="934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圆角矩形 36"/>
          <p:cNvSpPr/>
          <p:nvPr>
            <p:custDataLst>
              <p:tags r:id="rId18"/>
            </p:custDataLst>
          </p:nvPr>
        </p:nvSpPr>
        <p:spPr>
          <a:xfrm>
            <a:off x="3105150" y="4521200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9"/>
            </p:custDataLst>
          </p:nvPr>
        </p:nvSpPr>
        <p:spPr>
          <a:xfrm>
            <a:off x="3248660" y="485013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440640" y="218415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LTE(4G)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器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  GATEWAY 5218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5218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23210"/>
            <a:ext cx="1727200" cy="91186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LTE(2G/3G/4G)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WISP(STA)-2.4G(300M/s)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双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卡支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持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eSIM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582545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298825" y="2831465"/>
            <a:ext cx="1780540" cy="6496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 X RJ45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(300Mbit/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51853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9295" y="3806825"/>
            <a:ext cx="1654175" cy="7499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RS232/TTL/GPS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1393190" y="3759835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2"/>
            </p:custDataLst>
          </p:nvPr>
        </p:nvSpPr>
        <p:spPr>
          <a:xfrm>
            <a:off x="1160780" y="4526280"/>
            <a:ext cx="115316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3"/>
            </p:custDataLst>
          </p:nvPr>
        </p:nvSpPr>
        <p:spPr>
          <a:xfrm>
            <a:off x="1448435" y="4742815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137 X 88.4 X 28mm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4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5218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6" name="图片 5" descr="5218-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2400" b="26571"/>
          <a:stretch>
            <a:fillRect/>
          </a:stretch>
        </p:blipFill>
        <p:spPr>
          <a:xfrm>
            <a:off x="1376680" y="1200150"/>
            <a:ext cx="2014855" cy="906145"/>
          </a:xfrm>
          <a:prstGeom prst="rect">
            <a:avLst/>
          </a:prstGeom>
        </p:spPr>
      </p:pic>
      <p:sp>
        <p:nvSpPr>
          <p:cNvPr id="37" name="圆角矩形 36"/>
          <p:cNvSpPr/>
          <p:nvPr>
            <p:custDataLst>
              <p:tags r:id="rId17"/>
            </p:custDataLst>
          </p:nvPr>
        </p:nvSpPr>
        <p:spPr>
          <a:xfrm>
            <a:off x="3105150" y="4521200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8"/>
            </p:custDataLst>
          </p:nvPr>
        </p:nvSpPr>
        <p:spPr>
          <a:xfrm>
            <a:off x="3248660" y="485013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9"/>
            </p:custDataLst>
          </p:nvPr>
        </p:nvSpPr>
        <p:spPr>
          <a:xfrm>
            <a:off x="1448435" y="4055110"/>
            <a:ext cx="1872615" cy="54038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带卡扣车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载座子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DC(7-48V)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440640" y="218415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NR(5G)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器</a:t>
            </a:r>
            <a:endParaRPr lang="zh-CN" altLang="en-US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LTE/NR  GATEWAY 3228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3228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23210"/>
            <a:ext cx="1727200" cy="106934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LTE/NR(3G/4G/5G)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WISP(STA)-2.4G(300M/s)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WISP(STA)-5.8G(800M/s)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双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卡支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持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eSIM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582545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298825" y="2917190"/>
            <a:ext cx="1780540" cy="6159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3 X RJ45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(300Mbit/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5.8G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(800Mbit/s)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51853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9295" y="3806825"/>
            <a:ext cx="1654175" cy="114363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RS232/TTL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USB2.0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GPS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1393190" y="3903345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1448435" y="4270375"/>
            <a:ext cx="1577340" cy="54038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带卡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扣座子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DC(7-48V)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3"/>
            </p:custDataLst>
          </p:nvPr>
        </p:nvSpPr>
        <p:spPr>
          <a:xfrm>
            <a:off x="1160780" y="4669790"/>
            <a:ext cx="115316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4"/>
            </p:custDataLst>
          </p:nvPr>
        </p:nvSpPr>
        <p:spPr>
          <a:xfrm>
            <a:off x="1448435" y="4886325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137 X 88.4 X 28mm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5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3228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102" name="图片 4" descr="网口侧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4764" t="13934" r="13673" b="16566"/>
          <a:stretch>
            <a:fillRect/>
          </a:stretch>
        </p:blipFill>
        <p:spPr>
          <a:xfrm>
            <a:off x="1376680" y="1142365"/>
            <a:ext cx="1649730" cy="934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圆角矩形 36"/>
          <p:cNvSpPr/>
          <p:nvPr>
            <p:custDataLst>
              <p:tags r:id="rId18"/>
            </p:custDataLst>
          </p:nvPr>
        </p:nvSpPr>
        <p:spPr>
          <a:xfrm>
            <a:off x="3105150" y="4879975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9"/>
            </p:custDataLst>
          </p:nvPr>
        </p:nvSpPr>
        <p:spPr>
          <a:xfrm>
            <a:off x="3248660" y="5208905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440640" y="218415"/>
            <a:ext cx="4857750" cy="99568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NR(5G)</a:t>
            </a:r>
            <a:r>
              <a:rPr lang="zh-CN" altLang="en-US" sz="32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路由器</a:t>
            </a:r>
            <a:endParaRPr lang="en-US" altLang="zh-CN" sz="32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100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LTE/NR  GATEWAY 4228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76680" y="5967095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</a:t>
            </a:r>
            <a:r>
              <a:rPr lang="en-US" sz="900" i="1"/>
              <a:t>4228</a:t>
            </a:r>
            <a:r>
              <a:rPr sz="900" i="1"/>
              <a:t>/spec.md</a:t>
            </a:r>
            <a:endParaRPr sz="900" i="1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448435" y="2823210"/>
            <a:ext cx="1727200" cy="106934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LTE/NR(3G/4G/5G)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WAN(1000M/s) 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WISP(STA)-2.4G(600M/s)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WISP(STA)-5.8G(2400M/s)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双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SIM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卡支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持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eSIM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3321050" y="3533140"/>
            <a:ext cx="1706880" cy="4635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endParaRPr lang="en-US" altLang="zh-CN" sz="1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6"/>
            </p:custDataLst>
          </p:nvPr>
        </p:nvSpPr>
        <p:spPr>
          <a:xfrm>
            <a:off x="1257300" y="2562860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联网特性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7"/>
            </p:custDataLst>
          </p:nvPr>
        </p:nvSpPr>
        <p:spPr>
          <a:xfrm>
            <a:off x="2961005" y="2582545"/>
            <a:ext cx="166243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本地网络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3321050" y="2917190"/>
            <a:ext cx="1927225" cy="615950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 X RJ45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以太网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(1000Mbit/s)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2.4G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WIFI6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(600Mbit/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5.8G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无线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WIF6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热点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(2400Mbit/s)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9"/>
            </p:custDataLst>
          </p:nvPr>
        </p:nvSpPr>
        <p:spPr>
          <a:xfrm>
            <a:off x="3176905" y="3518535"/>
            <a:ext cx="130238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物联网接口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10"/>
            </p:custDataLst>
          </p:nvPr>
        </p:nvSpPr>
        <p:spPr>
          <a:xfrm>
            <a:off x="3249295" y="3853180"/>
            <a:ext cx="1654175" cy="97472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RS485/TTL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 X RS232/TTL/GPS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GPS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2 X IO(Output/Input)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I2C(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与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IO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口复用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)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1"/>
            </p:custDataLst>
          </p:nvPr>
        </p:nvSpPr>
        <p:spPr>
          <a:xfrm>
            <a:off x="1393190" y="3903345"/>
            <a:ext cx="65214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电源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2"/>
            </p:custDataLst>
          </p:nvPr>
        </p:nvSpPr>
        <p:spPr>
          <a:xfrm>
            <a:off x="1448435" y="4270375"/>
            <a:ext cx="1872615" cy="54038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4PIN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带卡扣车</a:t>
            </a:r>
            <a:r>
              <a:rPr lang="zh-CN" altLang="en-US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载座子</a:t>
            </a: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1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DC(7-48V)</a:t>
            </a: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endParaRPr lang="en-US" altLang="zh-CN" sz="1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13"/>
            </p:custDataLst>
          </p:nvPr>
        </p:nvSpPr>
        <p:spPr>
          <a:xfrm>
            <a:off x="1160780" y="4669790"/>
            <a:ext cx="1153160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尺寸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4"/>
            </p:custDataLst>
          </p:nvPr>
        </p:nvSpPr>
        <p:spPr>
          <a:xfrm>
            <a:off x="1448435" y="4886325"/>
            <a:ext cx="1654175" cy="33210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137 X 88.4 X 28mm</a:t>
            </a:r>
            <a:endParaRPr lang="en-US" altLang="zh-CN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5"/>
            </p:custDataLst>
          </p:nvPr>
        </p:nvSpPr>
        <p:spPr>
          <a:xfrm>
            <a:off x="1393190" y="2122805"/>
            <a:ext cx="1097280" cy="4235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5">
                    <a:lumMod val="2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4228</a:t>
            </a:r>
            <a:endParaRPr lang="en-US" altLang="zh-CN" sz="3200" b="1">
              <a:solidFill>
                <a:schemeClr val="accent5">
                  <a:lumMod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7" name="圆角矩形 36"/>
          <p:cNvSpPr/>
          <p:nvPr>
            <p:custDataLst>
              <p:tags r:id="rId16"/>
            </p:custDataLst>
          </p:nvPr>
        </p:nvSpPr>
        <p:spPr>
          <a:xfrm>
            <a:off x="3105150" y="4808220"/>
            <a:ext cx="120840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工业特</a:t>
            </a:r>
            <a:r>
              <a:rPr lang="zh-CN" altLang="en-US" sz="1400" b="1">
                <a:solidFill>
                  <a:schemeClr val="accent5">
                    <a:lumMod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性</a:t>
            </a:r>
            <a:endParaRPr lang="zh-CN" altLang="en-US" sz="1400" b="1">
              <a:solidFill>
                <a:schemeClr val="accent5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7"/>
            </p:custDataLst>
          </p:nvPr>
        </p:nvSpPr>
        <p:spPr>
          <a:xfrm>
            <a:off x="3248660" y="5137150"/>
            <a:ext cx="1654175" cy="33464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硬件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狗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l">
              <a:spcBef>
                <a:spcPct val="20000"/>
              </a:spcBef>
              <a:buClrTx/>
              <a:buFontTx/>
            </a:pP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工作温度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-40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度到</a:t>
            </a:r>
            <a:r>
              <a:rPr lang="en-US" altLang="zh-CN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75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摄氏</a:t>
            </a:r>
            <a:r>
              <a:rPr lang="zh-CN" altLang="en-US" sz="9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度</a:t>
            </a:r>
            <a:endParaRPr lang="zh-CN" altLang="en-US" sz="9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8"/>
            </p:custDataLst>
          </p:nvPr>
        </p:nvSpPr>
        <p:spPr>
          <a:xfrm>
            <a:off x="1232535" y="1186180"/>
            <a:ext cx="1303020" cy="659765"/>
          </a:xfrm>
          <a:prstGeom prst="roundRect">
            <a:avLst/>
          </a:prstGeom>
          <a:noFill/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TBD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algn="ctr" defTabSz="914400">
              <a:buClrTx/>
              <a:buSzTx/>
              <a:buFontTx/>
              <a:buNone/>
            </a:pP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云平</a:t>
            </a: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台</a:t>
            </a:r>
            <a:endParaRPr lang="zh-CN" altLang="en-US" sz="44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7" name="云形标注 16"/>
          <p:cNvSpPr/>
          <p:nvPr>
            <p:custDataLst>
              <p:tags r:id="rId2"/>
            </p:custDataLst>
          </p:nvPr>
        </p:nvSpPr>
        <p:spPr>
          <a:xfrm>
            <a:off x="1997075" y="1069975"/>
            <a:ext cx="2006600" cy="622300"/>
          </a:xfrm>
          <a:prstGeom prst="cloudCallout">
            <a:avLst>
              <a:gd name="adj1" fmla="val 63"/>
              <a:gd name="adj2" fmla="val 8051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2385060" y="1286510"/>
            <a:ext cx="1280795" cy="19558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900">
                <a:ea typeface="微软雅黑" panose="020B0503020204020204" charset="-122"/>
                <a:sym typeface="+mn-ea"/>
              </a:rPr>
              <a:t>APN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专网</a:t>
            </a:r>
            <a:r>
              <a:rPr lang="en-US" altLang="zh-CN" sz="9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私网</a:t>
            </a:r>
            <a:r>
              <a:rPr lang="en-US" altLang="zh-CN" sz="9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公网</a:t>
            </a:r>
            <a:endParaRPr lang="zh-CN" alt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1426210" y="1868170"/>
            <a:ext cx="3257550" cy="1440815"/>
          </a:xfrm>
          <a:prstGeom prst="round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使用SSL通信保护设备与平台间的信令交互</a:t>
            </a:r>
            <a:endParaRPr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支持多用户管理</a:t>
            </a:r>
            <a:endParaRPr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多种信令下发方式</a:t>
            </a:r>
            <a:endParaRPr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通过云平台登录设备网页界面</a:t>
            </a:r>
            <a:endParaRPr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通过云平台登录设备SSH</a:t>
            </a:r>
            <a:endParaRPr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备份路由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器配置到云平台</a:t>
            </a: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下发配置给路由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器</a:t>
            </a: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标题 3073"/>
          <p:cNvSpPr>
            <a:spLocks noGrp="1"/>
          </p:cNvSpPr>
          <p:nvPr>
            <p:custDataLst>
              <p:tags r:id="rId5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CLOUD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6"/>
          <p:cNvSpPr txBox="1"/>
          <p:nvPr/>
        </p:nvSpPr>
        <p:spPr>
          <a:xfrm>
            <a:off x="572770" y="1718310"/>
            <a:ext cx="935355" cy="26416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zh-CN" altLang="en-US" sz="1200" b="1" kern="100"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云服务器</a:t>
            </a:r>
            <a:endParaRPr lang="zh-CN" altLang="en-US" sz="1200" b="1" kern="100"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图片 4" descr="网口侧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4764" t="13934" r="13673" b="16566"/>
          <a:stretch>
            <a:fillRect/>
          </a:stretch>
        </p:blipFill>
        <p:spPr>
          <a:xfrm>
            <a:off x="728345" y="4869815"/>
            <a:ext cx="882015" cy="499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5218-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32400" b="26571"/>
          <a:stretch>
            <a:fillRect/>
          </a:stretch>
        </p:blipFill>
        <p:spPr>
          <a:xfrm>
            <a:off x="1618615" y="5534660"/>
            <a:ext cx="1249045" cy="561975"/>
          </a:xfrm>
          <a:prstGeom prst="rect">
            <a:avLst/>
          </a:prstGeom>
        </p:spPr>
      </p:pic>
      <p:pic>
        <p:nvPicPr>
          <p:cNvPr id="7" name="图片 6" descr="d218-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30248" b="24400"/>
          <a:stretch>
            <a:fillRect/>
          </a:stretch>
        </p:blipFill>
        <p:spPr>
          <a:xfrm>
            <a:off x="3248660" y="5736590"/>
            <a:ext cx="755015" cy="360045"/>
          </a:xfrm>
          <a:prstGeom prst="rect">
            <a:avLst/>
          </a:prstGeom>
        </p:spPr>
      </p:pic>
      <p:pic>
        <p:nvPicPr>
          <p:cNvPr id="36" name="图片 35" descr="d228-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7385"/>
          <a:stretch>
            <a:fillRect/>
          </a:stretch>
        </p:blipFill>
        <p:spPr>
          <a:xfrm>
            <a:off x="4257040" y="5606415"/>
            <a:ext cx="588010" cy="469265"/>
          </a:xfrm>
          <a:prstGeom prst="rect">
            <a:avLst/>
          </a:prstGeom>
        </p:spPr>
      </p:pic>
      <p:pic>
        <p:nvPicPr>
          <p:cNvPr id="9" name="图片 8" descr="d228p-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29962" b="22514"/>
          <a:stretch>
            <a:fillRect/>
          </a:stretch>
        </p:blipFill>
        <p:spPr>
          <a:xfrm>
            <a:off x="4761230" y="4991735"/>
            <a:ext cx="794385" cy="377825"/>
          </a:xfrm>
          <a:prstGeom prst="rect">
            <a:avLst/>
          </a:prstGeom>
        </p:spPr>
      </p:pic>
      <p:sp>
        <p:nvSpPr>
          <p:cNvPr id="11" name="圆角矩形 10"/>
          <p:cNvSpPr/>
          <p:nvPr>
            <p:custDataLst>
              <p:tags r:id="rId16"/>
            </p:custDataLst>
          </p:nvPr>
        </p:nvSpPr>
        <p:spPr>
          <a:xfrm>
            <a:off x="1729740" y="3397885"/>
            <a:ext cx="2649855" cy="64960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 b="1">
                <a:solidFill>
                  <a:schemeClr val="bg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内网穿透</a:t>
            </a:r>
            <a:endParaRPr lang="zh-CN" altLang="en-US" sz="1400" b="1">
              <a:solidFill>
                <a:schemeClr val="bg1"/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400">
                <a:solidFill>
                  <a:schemeClr val="bg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+mn-ea"/>
              </a:rPr>
              <a:t>将路由器下的设备映射云平台</a:t>
            </a:r>
            <a:endParaRPr lang="zh-CN" altLang="en-US" sz="1400">
              <a:solidFill>
                <a:schemeClr val="bg1"/>
              </a:solidFill>
              <a:effectLst/>
              <a:latin typeface="楷体" panose="02010609060101010101" charset="-122"/>
              <a:ea typeface="楷体" panose="02010609060101010101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7"/>
            </p:custDataLst>
          </p:nvPr>
        </p:nvSpPr>
        <p:spPr>
          <a:xfrm>
            <a:off x="1748155" y="4094480"/>
            <a:ext cx="2674620" cy="127508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自组网</a:t>
            </a:r>
            <a:r>
              <a:rPr lang="en-US" altLang="zh-CN" sz="10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(SDWAN)</a:t>
            </a:r>
            <a:endParaRPr lang="en-US" altLang="zh-CN" sz="10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所有设备都可通过云平台控制入</a:t>
            </a: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网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安全高效的ChaCha20加密实现数据交换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子网可通</a:t>
            </a: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信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无限速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FontTx/>
            </a:pP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主干点对点通信低</a:t>
            </a:r>
            <a:r>
              <a:rPr lang="zh-CN" altLang="en-US" sz="100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  <a:sym typeface="+mn-ea"/>
              </a:rPr>
              <a:t>延迟</a:t>
            </a:r>
            <a:endParaRPr lang="zh-CN" altLang="en-US" sz="100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3" name="图片 12" descr="网站服务器主机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810" y="782320"/>
            <a:ext cx="914400" cy="914400"/>
          </a:xfrm>
          <a:prstGeom prst="rect">
            <a:avLst/>
          </a:prstGeom>
        </p:spPr>
      </p:pic>
      <p:sp>
        <p:nvSpPr>
          <p:cNvPr id="14" name="左右箭头 13"/>
          <p:cNvSpPr/>
          <p:nvPr/>
        </p:nvSpPr>
        <p:spPr>
          <a:xfrm>
            <a:off x="1426210" y="1286510"/>
            <a:ext cx="548640" cy="194945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20"/>
            </p:custDataLst>
          </p:nvPr>
        </p:nvSpPr>
        <p:spPr>
          <a:xfrm>
            <a:off x="1376680" y="6182360"/>
            <a:ext cx="34245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900" i="1"/>
              <a:t>https://gitee.com/tiger7/doc/blob/master/product/cloud/spec.md</a:t>
            </a:r>
            <a:endParaRPr sz="9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3073"/>
          <p:cNvSpPr>
            <a:spLocks noGrp="1"/>
          </p:cNvSpPr>
          <p:nvPr>
            <p:ph type="ctrTitle"/>
          </p:nvPr>
        </p:nvSpPr>
        <p:spPr>
          <a:xfrm>
            <a:off x="656540" y="206350"/>
            <a:ext cx="4857750" cy="995680"/>
          </a:xfrm>
        </p:spPr>
        <p:txBody>
          <a:bodyPr anchor="ctr" anchorCtr="0"/>
          <a:p>
            <a:pPr algn="ctr" defTabSz="914400">
              <a:buClrTx/>
              <a:buSzTx/>
              <a:buFontTx/>
              <a:buNone/>
            </a:pP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联网特</a:t>
            </a:r>
            <a:r>
              <a:rPr lang="zh-CN" altLang="en-US" sz="4400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性</a:t>
            </a:r>
            <a:endParaRPr lang="zh-CN" altLang="en-US" sz="4400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7" name="云形标注 16"/>
          <p:cNvSpPr/>
          <p:nvPr>
            <p:custDataLst>
              <p:tags r:id="rId2"/>
            </p:custDataLst>
          </p:nvPr>
        </p:nvSpPr>
        <p:spPr>
          <a:xfrm>
            <a:off x="1880870" y="1932305"/>
            <a:ext cx="2006600" cy="622300"/>
          </a:xfrm>
          <a:prstGeom prst="cloudCallout">
            <a:avLst>
              <a:gd name="adj1" fmla="val 63"/>
              <a:gd name="adj2" fmla="val 8051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2240915" y="2145665"/>
            <a:ext cx="1280795" cy="19558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900">
                <a:ea typeface="微软雅黑" panose="020B0503020204020204" charset="-122"/>
                <a:sym typeface="+mn-ea"/>
              </a:rPr>
              <a:t>APN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专网</a:t>
            </a:r>
            <a:r>
              <a:rPr lang="en-US" altLang="zh-CN" sz="9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私网</a:t>
            </a:r>
            <a:r>
              <a:rPr lang="en-US" altLang="zh-CN" sz="9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900">
                <a:ea typeface="微软雅黑" panose="020B0503020204020204" charset="-122"/>
                <a:sym typeface="+mn-ea"/>
              </a:rPr>
              <a:t>公网</a:t>
            </a:r>
            <a:endParaRPr lang="zh-CN" alt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1443355" y="2659380"/>
            <a:ext cx="2922905" cy="1765300"/>
          </a:xfrm>
          <a:prstGeom prst="round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  <a:effectLst>
            <a:outerShdw blurRad="165100" algn="ctr" rotWithShape="0">
              <a:srgbClr val="000000">
                <a:lumMod val="65000"/>
                <a:lumOff val="35000"/>
                <a:alpha val="30000"/>
              </a:srgbClr>
            </a:outerShdw>
          </a:effectLst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/4G/5G/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</a:t>
            </a: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SIM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卡</a:t>
            </a: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有线WAN</a:t>
            </a: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无线</a:t>
            </a: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2.4</a:t>
            </a: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无线</a:t>
            </a:r>
            <a:r>
              <a:rPr lang="en-US" altLang="zh-CN" sz="10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5.8G</a:t>
            </a: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08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以上链接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任意组合备份接入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</a:t>
            </a:r>
            <a:endParaRPr lang="zh-CN" altLang="en-US" sz="98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以上链接任意组合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负载均衡接入互联网</a:t>
            </a:r>
            <a:endParaRPr lang="zh-CN" altLang="en-US" sz="98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强制指定业务</a:t>
            </a:r>
            <a:r>
              <a:rPr lang="en-US" altLang="zh-CN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(IP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地址或端口</a:t>
            </a:r>
            <a:r>
              <a:rPr lang="en-US" altLang="zh-CN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优先走指定链接</a:t>
            </a:r>
            <a:endParaRPr lang="zh-CN" altLang="en-US" sz="98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  <a:buNone/>
            </a:pP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按客户要求定制个性化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规则</a:t>
            </a:r>
            <a:r>
              <a:rPr lang="zh-CN" altLang="en-US" sz="98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接入互联网</a:t>
            </a:r>
            <a:endParaRPr lang="en-US" altLang="zh-CN" sz="108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思源黑体 CN" panose="020B0500000000000000" charset="-122"/>
              <a:sym typeface="+mn-ea"/>
            </a:endParaRPr>
          </a:p>
        </p:txBody>
      </p:sp>
      <p:sp>
        <p:nvSpPr>
          <p:cNvPr id="3" name="标题 3073"/>
          <p:cNvSpPr>
            <a:spLocks noGrp="1"/>
          </p:cNvSpPr>
          <p:nvPr>
            <p:custDataLst>
              <p:tags r:id="rId5"/>
            </p:custDataLst>
          </p:nvPr>
        </p:nvSpPr>
        <p:spPr>
          <a:xfrm rot="5400000">
            <a:off x="4692650" y="2222500"/>
            <a:ext cx="2344420" cy="187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  <a:buFontTx/>
            </a:pPr>
            <a:r>
              <a:rPr lang="en-US" altLang="zh-CN" sz="1000">
                <a:solidFill>
                  <a:schemeClr val="tx2"/>
                </a:solidFill>
                <a:sym typeface="+mn-ea"/>
              </a:rPr>
              <a:t>ASHYELF  GATEWAY</a:t>
            </a:r>
            <a:endParaRPr lang="en-US" altLang="zh-CN" sz="10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  <p:tag name="KSO_WM_UNIT_PLACING_PICTURE_USER_VIEWPORT" val="{&quot;height&quot;:3270,&quot;width&quot;:4099}"/>
</p:tagLst>
</file>

<file path=ppt/tags/tag134.xml><?xml version="1.0" encoding="utf-8"?>
<p:tagLst xmlns:p="http://schemas.openxmlformats.org/presentationml/2006/main">
  <p:tag name="KSO_WM_UNIT_PLACING_PICTURE_USER_VIEWPORT" val="{&quot;height&quot;:5250,&quot;width&quot;:5250}"/>
  <p:tag name="KSO_WM_BEAUTIFY_FLAG" val="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1"/>
  <p:tag name="KSO_WM_UNIT_TEXT_FILL_FORE_SCHEMECOLOR_INDEX" val="7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2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1"/>
  <p:tag name="KSO_WM_UNIT_TEXT_FILL_FORE_SCHEMECOLOR_INDEX" val="6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1"/>
  <p:tag name="KSO_WM_UNIT_TEXT_FILL_FORE_SCHEMECOLOR_INDEX" val="5"/>
  <p:tag name="KSO_WM_UNIT_TEXT_FILL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1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1_1"/>
  <p:tag name="KSO_WM_UNIT_TEXT_FILL_FORE_SCHEMECOLOR_INDEX" val="14"/>
  <p:tag name="KSO_WM_UNIT_TEXT_FILL_TYPE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2_2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2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2_1"/>
  <p:tag name="KSO_WM_UNIT_TEXT_FILL_FORE_SCHEMECOLOR_INDEX" val="14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3_1"/>
  <p:tag name="KSO_WM_TEMPLATE_CATEGORY" val="diagram"/>
  <p:tag name="KSO_WM_TEMPLATE_INDEX" val="20222189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3_1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1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1_1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1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1_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1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1_1"/>
  <p:tag name="KSO_WM_UNIT_TEXT_FILL_FORE_SCHEMECOLOR_INDEX" val="14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1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1_1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3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3_1"/>
  <p:tag name="KSO_WM_UNIT_TEXT_FILL_FORE_SCHEMECOLOR_INDEX" val="14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a*1_3_1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6"/>
  <p:tag name="KSO_WM_DIAGRAM_GROUP_CODE" val="l1-1"/>
  <p:tag name="KSO_WM_UNIT_TYPE" val="l_h_a"/>
  <p:tag name="KSO_WM_UNIT_INDEX" val="1_3_1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  <p:tag name="KSO_WM_UNIT_PLACING_PICTURE_USER_VIEWPORT" val="{&quot;height&quot;:2073,&quot;width&quot;:251}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1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PLACING_PICTURE_USER_VIEWPORT" val="{&quot;height&quot;:1181,&quot;width&quot;:1119}"/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UNIT_PLACING_PICTURE_USER_VIEWPORT" val="{&quot;height&quot;:1264,&quot;width&quot;:1744}"/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8"/>
  <p:tag name="KSO_WM_UNIT_ID" val="diagram20174780_2*l_i*1_8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9"/>
  <p:tag name="KSO_WM_UNIT_ID" val="diagram20174780_2*l_i*1_9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0"/>
  <p:tag name="KSO_WM_UNIT_ID" val="diagram20174780_2*l_i*1_10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1"/>
  <p:tag name="KSO_WM_UNIT_ID" val="diagram20174780_2*l_i*1_11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2"/>
  <p:tag name="KSO_WM_UNIT_ID" val="diagram20174780_2*l_i*1_12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3"/>
  <p:tag name="KSO_WM_UNIT_ID" val="diagram20174780_2*l_i*1_13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4"/>
  <p:tag name="KSO_WM_UNIT_ID" val="diagram20174780_2*l_i*1_14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5"/>
  <p:tag name="KSO_WM_UNIT_ID" val="diagram20174780_2*l_i*1_15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i"/>
  <p:tag name="KSO_WM_UNIT_INDEX" val="1_16"/>
  <p:tag name="KSO_WM_UNIT_ID" val="diagram20174780_2*l_i*1_16"/>
  <p:tag name="KSO_WM_UNIT_LAYERLEVEL" val="1_1"/>
  <p:tag name="KSO_WM_DIAGRAM_GROUP_CODE" val="l1-1"/>
  <p:tag name="KSO_WM_UNIT_FILL_FORE_SCHEMECOLOR_INDEX" val="13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2_3"/>
  <p:tag name="KSO_WM_UNIT_ID" val="diagram20174780_2*l_h_i*1_2_3"/>
  <p:tag name="KSO_WM_UNIT_LAYERLEVEL" val="1_1_1"/>
  <p:tag name="KSO_WM_DIAGRAM_GROUP_CODE" val="l1-1"/>
  <p:tag name="KSO_WM_UNIT_FILL_FORE_SCHEMECOLOR_INDEX" val="14"/>
  <p:tag name="KSO_WM_UNIT_FILL_TYPE" val="1"/>
  <p:tag name="KSO_WM_UNIT_LINE_FORE_SCHEMECOLOR_INDEX" val="5"/>
  <p:tag name="KSO_WM_UNIT_LINE_FILL_TYPE" val="2"/>
  <p:tag name="KSO_WM_DIAGRAM_VIRTUALLY_FRAME" val="{&quot;height&quot;:203.9179527559055,&quot;left&quot;:34.8,&quot;top&quot;:117.4820472440945,&quot;width&quot;:402.45}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2_2"/>
  <p:tag name="KSO_WM_UNIT_ID" val="diagram20174780_2*l_h_i*1_2_2"/>
  <p:tag name="KSO_WM_UNIT_LAYERLEVEL" val="1_1_1"/>
  <p:tag name="KSO_WM_DIAGRAM_GROUP_CODE" val="l1-1"/>
  <p:tag name="KSO_WM_UNIT_LINE_FORE_SCHEMECOLOR_INDEX" val="5"/>
  <p:tag name="KSO_WM_UNIT_LINE_FILL_TYPE" val="2"/>
  <p:tag name="KSO_WM_DIAGRAM_VIRTUALLY_FRAME" val="{&quot;height&quot;:203.9179527559055,&quot;left&quot;:34.8,&quot;top&quot;:117.4820472440945,&quot;width&quot;:402.45}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2_1"/>
  <p:tag name="KSO_WM_UNIT_ID" val="diagram20174780_2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DIAGRAM_VIRTUALLY_FRAME" val="{&quot;height&quot;:203.9179527559055,&quot;left&quot;:34.8,&quot;top&quot;:117.4820472440945,&quot;width&quot;:402.45}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f"/>
  <p:tag name="KSO_WM_UNIT_INDEX" val="1_2_1"/>
  <p:tag name="KSO_WM_UNIT_ID" val="diagram20174780_2*l_h_f*1_2_1"/>
  <p:tag name="KSO_WM_UNIT_LAYERLEVEL" val="1_1_1"/>
  <p:tag name="KSO_WM_UNIT_VALUE" val="40"/>
  <p:tag name="KSO_WM_UNIT_HIGHLIGHT" val="0"/>
  <p:tag name="KSO_WM_UNIT_COMPATIBLE" val="0"/>
  <p:tag name="KSO_WM_UNIT_CLEAR" val="0"/>
  <p:tag name="KSO_WM_DIAGRAM_GROUP_CODE" val="l1-1"/>
  <p:tag name="KSO_WM_UNIT_PRESET_TEXT_INDEX" val="2"/>
  <p:tag name="KSO_WM_UNIT_PRESET_TEXT_LEN" val="20"/>
  <p:tag name="KSO_WM_UNIT_TEXT_FILL_FORE_SCHEMECOLOR_INDEX" val="13"/>
  <p:tag name="KSO_WM_UNIT_TEXT_FILL_TYPE" val="1"/>
  <p:tag name="KSO_WM_DIAGRAM_VIRTUALLY_FRAME" val="{&quot;height&quot;:203.9179527559055,&quot;left&quot;:34.8,&quot;top&quot;:117.4820472440945,&quot;width&quot;:402.45}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3_2"/>
  <p:tag name="KSO_WM_UNIT_ID" val="diagram20174780_2*l_h_i*1_3_2"/>
  <p:tag name="KSO_WM_UNIT_LAYERLEVEL" val="1_1_1"/>
  <p:tag name="KSO_WM_DIAGRAM_GROUP_CODE" val="l1-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3_1"/>
  <p:tag name="KSO_WM_UNIT_ID" val="diagram20174780_2*l_h_i*1_3_1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4"/>
  <p:tag name="KSO_WM_UNIT_TEXT_FILL_TYPE" val="1"/>
  <p:tag name="KSO_WM_DIAGRAM_VIRTUALLY_FRAME" val="{&quot;height&quot;:203.9179527559055,&quot;left&quot;:34.8,&quot;top&quot;:117.4820472440945,&quot;width&quot;:402.4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f"/>
  <p:tag name="KSO_WM_UNIT_INDEX" val="1_3_1"/>
  <p:tag name="KSO_WM_UNIT_ID" val="diagram20174780_2*l_h_f*1_3_1"/>
  <p:tag name="KSO_WM_UNIT_LAYERLEVEL" val="1_1_1"/>
  <p:tag name="KSO_WM_UNIT_VALUE" val="48"/>
  <p:tag name="KSO_WM_UNIT_HIGHLIGHT" val="0"/>
  <p:tag name="KSO_WM_UNIT_COMPATIBLE" val="0"/>
  <p:tag name="KSO_WM_UNIT_CLEAR" val="0"/>
  <p:tag name="KSO_WM_DIAGRAM_GROUP_CODE" val="l1-1"/>
  <p:tag name="KSO_WM_UNIT_PRESET_TEXT_INDEX" val="2"/>
  <p:tag name="KSO_WM_UNIT_PRESET_TEXT_LEN" val="20"/>
  <p:tag name="KSO_WM_UNIT_TEXT_FILL_FORE_SCHEMECOLOR_INDEX" val="13"/>
  <p:tag name="KSO_WM_UNIT_TEXT_FILL_TYPE" val="1"/>
  <p:tag name="KSO_WM_DIAGRAM_VIRTUALLY_FRAME" val="{&quot;height&quot;:203.9179527559055,&quot;left&quot;:34.8,&quot;top&quot;:117.4820472440945,&quot;width&quot;:402.45}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f"/>
  <p:tag name="KSO_WM_UNIT_INDEX" val="1_1_1"/>
  <p:tag name="KSO_WM_UNIT_ID" val="diagram20174780_2*l_h_f*1_1_1"/>
  <p:tag name="KSO_WM_UNIT_LAYERLEVEL" val="1_1_1"/>
  <p:tag name="KSO_WM_UNIT_VALUE" val="48"/>
  <p:tag name="KSO_WM_UNIT_HIGHLIGHT" val="0"/>
  <p:tag name="KSO_WM_UNIT_COMPATIBLE" val="0"/>
  <p:tag name="KSO_WM_UNIT_CLEAR" val="0"/>
  <p:tag name="KSO_WM_DIAGRAM_GROUP_CODE" val="l1-1"/>
  <p:tag name="KSO_WM_UNIT_PRESET_TEXT_INDEX" val="2"/>
  <p:tag name="KSO_WM_UNIT_PRESET_TEXT_LEN" val="20"/>
  <p:tag name="KSO_WM_UNIT_TEXT_FILL_FORE_SCHEMECOLOR_INDEX" val="13"/>
  <p:tag name="KSO_WM_UNIT_TEXT_FILL_TYPE" val="1"/>
  <p:tag name="KSO_WM_DIAGRAM_VIRTUALLY_FRAME" val="{&quot;height&quot;:203.9179527559055,&quot;left&quot;:34.8,&quot;top&quot;:117.4820472440945,&quot;width&quot;:402.45}"/>
</p:tagLst>
</file>

<file path=ppt/tags/tag2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1_3"/>
  <p:tag name="KSO_WM_UNIT_ID" val="diagram20174780_2*l_h_i*1_1_3"/>
  <p:tag name="KSO_WM_UNIT_LAYERLEVEL" val="1_1_1"/>
  <p:tag name="KSO_WM_DIAGRAM_GROUP_CODE" val="l1-1"/>
  <p:tag name="KSO_WM_UNIT_FILL_FORE_SCHEMECOLOR_INDEX" val="14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1_2"/>
  <p:tag name="KSO_WM_UNIT_ID" val="diagram20174780_2*l_h_i*1_1_2"/>
  <p:tag name="KSO_WM_UNIT_LAYERLEVEL" val="1_1_1"/>
  <p:tag name="KSO_WM_DIAGRAM_GROUP_CODE" val="l1-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1_1"/>
  <p:tag name="KSO_WM_UNIT_ID" val="diagram20174780_2*l_h_i*1_1_1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4"/>
  <p:tag name="KSO_WM_UNIT_TEXT_FILL_TYPE" val="1"/>
  <p:tag name="KSO_WM_DIAGRAM_VIRTUALLY_FRAME" val="{&quot;height&quot;:203.9179527559055,&quot;left&quot;:34.8,&quot;top&quot;:117.4820472440945,&quot;width&quot;:402.45}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80"/>
  <p:tag name="KSO_WM_UNIT_TYPE" val="l_h_i"/>
  <p:tag name="KSO_WM_UNIT_INDEX" val="1_3_3"/>
  <p:tag name="KSO_WM_UNIT_ID" val="diagram20174780_2*l_h_i*1_3_3"/>
  <p:tag name="KSO_WM_UNIT_LAYERLEVEL" val="1_1_1"/>
  <p:tag name="KSO_WM_DIAGRAM_GROUP_CODE" val="l1-1"/>
  <p:tag name="KSO_WM_UNIT_FILL_FORE_SCHEMECOLOR_INDEX" val="14"/>
  <p:tag name="KSO_WM_UNIT_FILL_TYPE" val="1"/>
  <p:tag name="KSO_WM_UNIT_LINE_FORE_SCHEMECOLOR_INDEX" val="6"/>
  <p:tag name="KSO_WM_UNIT_LINE_FILL_TYPE" val="2"/>
  <p:tag name="KSO_WM_DIAGRAM_VIRTUALLY_FRAME" val="{&quot;height&quot;:203.9179527559055,&quot;left&quot;:34.8,&quot;top&quot;:117.4820472440945,&quot;width&quot;:402.45}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60.xml><?xml version="1.0" encoding="utf-8"?>
<p:tagLst xmlns:p="http://schemas.openxmlformats.org/presentationml/2006/main">
  <p:tag name="KSO_WM_TAG_VERSION" val="1.0"/>
  <p:tag name="KSO_WM_BEAUTIFY_FLAG" val=""/>
  <p:tag name="KSO_WM_TEMPLATE_CATEGORY" val="diagram"/>
  <p:tag name="KSO_WM_TEMPLATE_INDEX" val="20174753"/>
  <p:tag name="KSO_WM_UNIT_TYPE" val="l_i"/>
  <p:tag name="KSO_WM_UNIT_INDEX" val="1_12"/>
  <p:tag name="KSO_WM_UNIT_ID" val="diagram20174753_3*l_i*1_12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PP_MARK_KEY" val="ce4553dc-e49f-4725-8a45-7ea060da5d75"/>
  <p:tag name="COMMONDATA" val="eyJoZGlkIjoiYTQ5MGUwNjYyZGEyMTg5N2FlYTQxYjNkNjRlNzZhZWE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BEAUTIFY_FLAG" val=""/>
  <p:tag name="KSO_WM_UNIT_PLACING_PICTURE_USER_VIEWPORT" val="{&quot;height&quot;:3270,&quot;width&quot;:4099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PLACING_PICTURE_USER_VIEWPORT" val="{&quot;height&quot;:5250,&quot;width&quot;:5250}"/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89_2*l_h_i*1_3_2"/>
  <p:tag name="KSO_WM_TEMPLATE_CATEGORY" val="diagram"/>
  <p:tag name="KSO_WM_TEMPLATE_INDEX" val="20222189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4482</Words>
  <Application>WPS 演示</Application>
  <PresentationFormat/>
  <Paragraphs>608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微软雅黑 Light</vt:lpstr>
      <vt:lpstr>楷体</vt:lpstr>
      <vt:lpstr>等线</vt:lpstr>
      <vt:lpstr>Times New Roman</vt:lpstr>
      <vt:lpstr>思源黑体 CN</vt:lpstr>
      <vt:lpstr>黑体</vt:lpstr>
      <vt:lpstr>Arial Unicode MS</vt:lpstr>
      <vt:lpstr>Calibri</vt:lpstr>
      <vt:lpstr>默认设计模板</vt:lpstr>
      <vt:lpstr>3_默认设计模板</vt:lpstr>
      <vt:lpstr>LTE(4G)路由模块</vt:lpstr>
      <vt:lpstr>NR(5G)路由模块</vt:lpstr>
      <vt:lpstr>NR(5G)路由模块</vt:lpstr>
      <vt:lpstr>LTE(4G)路由器</vt:lpstr>
      <vt:lpstr>LTE(4G)路由器</vt:lpstr>
      <vt:lpstr>NR(5G)路由器</vt:lpstr>
      <vt:lpstr>NR(5G)路由器</vt:lpstr>
      <vt:lpstr>云平台</vt:lpstr>
      <vt:lpstr>联网特性</vt:lpstr>
      <vt:lpstr>虚拟专用网</vt:lpstr>
      <vt:lpstr>多种对接协议</vt:lpstr>
      <vt:lpstr>工业物联网4G网关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工业物联网网关(LTE)</dc:title>
  <dc:creator>周星星</dc:creator>
  <cp:lastModifiedBy>如草</cp:lastModifiedBy>
  <cp:revision>542</cp:revision>
  <dcterms:created xsi:type="dcterms:W3CDTF">2023-08-26T12:44:00Z</dcterms:created>
  <dcterms:modified xsi:type="dcterms:W3CDTF">2024-05-15T14:27:50Z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8DD051DD4D134DD78A79F64D19BA70CB_12</vt:lpwstr>
  </property>
</Properties>
</file>